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3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88" r:id="rId19"/>
    <p:sldId id="273" r:id="rId20"/>
    <p:sldId id="274" r:id="rId21"/>
    <p:sldId id="275" r:id="rId22"/>
    <p:sldId id="276" r:id="rId23"/>
    <p:sldId id="277" r:id="rId24"/>
    <p:sldId id="278" r:id="rId25"/>
    <p:sldId id="287" r:id="rId26"/>
    <p:sldId id="279" r:id="rId27"/>
    <p:sldId id="280" r:id="rId28"/>
    <p:sldId id="281" r:id="rId29"/>
    <p:sldId id="282" r:id="rId30"/>
    <p:sldId id="283" r:id="rId31"/>
    <p:sldId id="284" r:id="rId32"/>
    <p:sldId id="285" r:id="rId33"/>
    <p:sldId id="286" r:id="rId34"/>
  </p:sldIdLst>
  <p:sldSz cx="12192000" cy="6858000"/>
  <p:notesSz cx="6858000" cy="9144000"/>
  <p:embeddedFontLst>
    <p:embeddedFont>
      <p:font typeface="Bodoni" panose="020B0604020202020204" charset="0"/>
      <p:regular r:id="rId36"/>
      <p:bold r:id="rId37"/>
      <p:italic r:id="rId38"/>
      <p:boldItalic r:id="rId39"/>
    </p:embeddedFont>
    <p:embeddedFont>
      <p:font typeface="Calibri" panose="020F0502020204030204" pitchFamily="34" charset="0"/>
      <p:regular r:id="rId40"/>
      <p:bold r:id="rId41"/>
      <p:italic r:id="rId42"/>
      <p:boldItalic r:id="rId43"/>
    </p:embeddedFont>
    <p:embeddedFont>
      <p:font typeface="Candara" panose="020E0502030303020204" pitchFamily="34" charset="0"/>
      <p:regular r:id="rId44"/>
      <p:bold r:id="rId45"/>
      <p:italic r:id="rId46"/>
      <p:boldItalic r:id="rId4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48" roundtripDataSignature="AMtx7mjCkNhOQwMP/J/c79SwzvRRYXThl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B0EFBA6-7AF1-4137-9049-8A71405220F5}">
  <a:tblStyle styleId="{7B0EFBA6-7AF1-4137-9049-8A71405220F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9EFC4D90-27AD-4D64-963A-9A4E79A208A0}" styleName="Table_1">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525" autoAdjust="0"/>
    <p:restoredTop sz="94660"/>
  </p:normalViewPr>
  <p:slideViewPr>
    <p:cSldViewPr snapToGrid="0">
      <p:cViewPr>
        <p:scale>
          <a:sx n="81" d="100"/>
          <a:sy n="81" d="100"/>
        </p:scale>
        <p:origin x="773"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4.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7.fntdata"/><Relationship Id="rId47" Type="http://schemas.openxmlformats.org/officeDocument/2006/relationships/font" Target="fonts/font12.fntdata"/><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2.fntdata"/><Relationship Id="rId40" Type="http://schemas.openxmlformats.org/officeDocument/2006/relationships/font" Target="fonts/font5.fntdata"/><Relationship Id="rId45" Type="http://schemas.openxmlformats.org/officeDocument/2006/relationships/font" Target="fonts/font10.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1.fntdata"/><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9.fntdata"/><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43" Type="http://schemas.openxmlformats.org/officeDocument/2006/relationships/font" Target="fonts/font8.fntdata"/><Relationship Id="rId48" Type="http://customschemas.google.com/relationships/presentationmetadata" Target="metadata"/><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3.fntdata"/><Relationship Id="rId46" Type="http://schemas.openxmlformats.org/officeDocument/2006/relationships/font" Target="fonts/font11.fntdata"/><Relationship Id="rId20" Type="http://schemas.openxmlformats.org/officeDocument/2006/relationships/slide" Target="slides/slide19.xml"/><Relationship Id="rId41"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6" name="Google Shape;8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226b94d6519_0_13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31" name="Google Shape;231;g226b94d6519_0_1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226b94d6519_0_15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40" name="Google Shape;240;g226b94d6519_0_1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2264fad1195_0_2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49" name="Google Shape;249;g2264fad1195_0_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2264fad1195_0_1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58" name="Google Shape;258;g2264fad1195_0_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2264fad1195_0_3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7" name="Google Shape;267;g2264fad1195_0_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24e9544bfc0_0_4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77" name="Google Shape;277;g24e9544bfc0_0_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g6f9aa90ff0cd35b8_3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86" name="Google Shape;286;g6f9aa90ff0cd35b8_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2095c15e1eb_0_41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17" name="Google Shape;317;g2095c15e1eb_0_4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2095c15e1eb_0_41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17" name="Google Shape;317;g2095c15e1eb_0_4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1536205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2095c15e1eb_0_42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27" name="Google Shape;327;g2095c15e1eb_0_4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2095c15e1eb_0_10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8" name="Google Shape;98;g2095c15e1eb_0_10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226b94d6519_4_3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0" name="Google Shape;340;g226b94d6519_4_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g226b94d6519_4_9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53" name="Google Shape;353;g226b94d6519_4_9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g226b94d6519_4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66" name="Google Shape;366;g226b94d6519_4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24e9544bfc0_1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77" name="Google Shape;377;g24e9544bfc0_1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226b94d6519_1_6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88" name="Google Shape;388;g226b94d6519_1_6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226b94d6519_1_6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88" name="Google Shape;388;g226b94d6519_1_6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326520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g226b94d6519_0_27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96" name="Google Shape;396;g226b94d6519_0_27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g226b94d6519_0_24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06" name="Google Shape;406;g226b94d6519_0_2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g226b94d6519_1_4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18" name="Google Shape;418;g226b94d6519_1_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Google Shape;427;g6f9aa90ff0cd35b8_6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28" name="Google Shape;428;g6f9aa90ff0cd35b8_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1fd97d3ddf3_3_3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9" name="Google Shape;129;g1fd97d3ddf3_3_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
        <p:cNvGrpSpPr/>
        <p:nvPr/>
      </p:nvGrpSpPr>
      <p:grpSpPr>
        <a:xfrm>
          <a:off x="0" y="0"/>
          <a:ext cx="0" cy="0"/>
          <a:chOff x="0" y="0"/>
          <a:chExt cx="0" cy="0"/>
        </a:xfrm>
      </p:grpSpPr>
      <p:sp>
        <p:nvSpPr>
          <p:cNvPr id="458" name="Google Shape;458;g226b94d6519_0_30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59" name="Google Shape;459;g226b94d6519_0_30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Google Shape;469;g226b94d6519_0_31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70" name="Google Shape;470;g226b94d6519_0_3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g226b94d6519_3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80" name="Google Shape;480;g226b94d6519_3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6"/>
        <p:cNvGrpSpPr/>
        <p:nvPr/>
      </p:nvGrpSpPr>
      <p:grpSpPr>
        <a:xfrm>
          <a:off x="0" y="0"/>
          <a:ext cx="0" cy="0"/>
          <a:chOff x="0" y="0"/>
          <a:chExt cx="0" cy="0"/>
        </a:xfrm>
      </p:grpSpPr>
      <p:sp>
        <p:nvSpPr>
          <p:cNvPr id="487" name="Google Shape;487;p1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88" name="Google Shape;488;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226b94d6519_0_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000000"/>
              </a:buClr>
              <a:buSzPts val="1400"/>
              <a:buFont typeface="Arial"/>
              <a:buNone/>
            </a:pPr>
            <a:endParaRPr/>
          </a:p>
        </p:txBody>
      </p:sp>
      <p:sp>
        <p:nvSpPr>
          <p:cNvPr id="141" name="Google Shape;141;g226b94d6519_0_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226b94d6519_0_3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54" name="Google Shape;154;g226b94d6519_0_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6f9aa90ff0cd35b8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65" name="Google Shape;165;g6f9aa90ff0cd35b8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2095c15e1eb_0_18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96" name="Google Shape;196;g2095c15e1eb_0_18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226b94d6519_0_7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6" name="Google Shape;206;g226b94d6519_0_7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226b94d6519_0_8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22" name="Google Shape;222;g226b94d6519_0_8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5"/>
        <p:cNvGrpSpPr/>
        <p:nvPr/>
      </p:nvGrpSpPr>
      <p:grpSpPr>
        <a:xfrm>
          <a:off x="0" y="0"/>
          <a:ext cx="0" cy="0"/>
          <a:chOff x="0" y="0"/>
          <a:chExt cx="0" cy="0"/>
        </a:xfrm>
      </p:grpSpPr>
      <p:sp>
        <p:nvSpPr>
          <p:cNvPr id="16" name="Google Shape;16;p1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16"/>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 name="Google Shape;18;p1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1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 name="Google Shape;20;p1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2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4" name="Google Shape;74;p25"/>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2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2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2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26"/>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0" name="Google Shape;80;p26"/>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 name="Google Shape;81;p2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2" name="Google Shape;82;p2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2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1"/>
        <p:cNvGrpSpPr/>
        <p:nvPr/>
      </p:nvGrpSpPr>
      <p:grpSpPr>
        <a:xfrm>
          <a:off x="0" y="0"/>
          <a:ext cx="0" cy="0"/>
          <a:chOff x="0" y="0"/>
          <a:chExt cx="0" cy="0"/>
        </a:xfrm>
      </p:grpSpPr>
      <p:sp>
        <p:nvSpPr>
          <p:cNvPr id="22" name="Google Shape;22;p17"/>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17"/>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4" name="Google Shape;24;p1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1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1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18"/>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18"/>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0" name="Google Shape;30;p1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1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 name="Google Shape;32;p1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1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19"/>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 name="Google Shape;36;p19"/>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 name="Google Shape;37;p1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1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 name="Google Shape;39;p1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20"/>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20"/>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3" name="Google Shape;43;p20"/>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 name="Google Shape;44;p20"/>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5" name="Google Shape;45;p20"/>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6" name="Google Shape;46;p2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2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8" name="Google Shape;48;p2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2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2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2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p2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4"/>
        <p:cNvGrpSpPr/>
        <p:nvPr/>
      </p:nvGrpSpPr>
      <p:grpSpPr>
        <a:xfrm>
          <a:off x="0" y="0"/>
          <a:ext cx="0" cy="0"/>
          <a:chOff x="0" y="0"/>
          <a:chExt cx="0" cy="0"/>
        </a:xfrm>
      </p:grpSpPr>
      <p:sp>
        <p:nvSpPr>
          <p:cNvPr id="55" name="Google Shape;55;p2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2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 name="Google Shape;57;p2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23"/>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23"/>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1" name="Google Shape;61;p23"/>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2" name="Google Shape;62;p2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2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p2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24"/>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24"/>
          <p:cNvSpPr>
            <a:spLocks noGrp="1"/>
          </p:cNvSpPr>
          <p:nvPr>
            <p:ph type="pic" idx="2"/>
          </p:nvPr>
        </p:nvSpPr>
        <p:spPr>
          <a:xfrm>
            <a:off x="5183188" y="987425"/>
            <a:ext cx="6172200" cy="4873625"/>
          </a:xfrm>
          <a:prstGeom prst="rect">
            <a:avLst/>
          </a:prstGeom>
          <a:noFill/>
          <a:ln>
            <a:noFill/>
          </a:ln>
        </p:spPr>
      </p:sp>
      <p:sp>
        <p:nvSpPr>
          <p:cNvPr id="68" name="Google Shape;68;p24"/>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9" name="Google Shape;69;p2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2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 name="Google Shape;71;p2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1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image" Target="../media/image19.png"/><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image" Target="../media/image22.png"/><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1.xml"/><Relationship Id="rId5" Type="http://schemas.openxmlformats.org/officeDocument/2006/relationships/image" Target="../media/image25.png"/><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34.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33.xml"/><Relationship Id="rId1" Type="http://schemas.openxmlformats.org/officeDocument/2006/relationships/slideLayout" Target="../slideLayouts/slideLayout1.xml"/><Relationship Id="rId4" Type="http://schemas.openxmlformats.org/officeDocument/2006/relationships/image" Target="../media/image38.jpe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7"/>
        <p:cNvGrpSpPr/>
        <p:nvPr/>
      </p:nvGrpSpPr>
      <p:grpSpPr>
        <a:xfrm>
          <a:off x="0" y="0"/>
          <a:ext cx="0" cy="0"/>
          <a:chOff x="0" y="0"/>
          <a:chExt cx="0" cy="0"/>
        </a:xfrm>
      </p:grpSpPr>
      <p:pic>
        <p:nvPicPr>
          <p:cNvPr id="1026" name="Picture 2" descr="Clouds Wallpapers - Wallpaper Cave">
            <a:extLst>
              <a:ext uri="{FF2B5EF4-FFF2-40B4-BE49-F238E27FC236}">
                <a16:creationId xmlns:a16="http://schemas.microsoft.com/office/drawing/2014/main" id="{4D459E62-28CA-AEB9-5A58-1036F8BF5F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88" name="Google Shape;88;p1"/>
          <p:cNvSpPr>
            <a:spLocks noGrp="1"/>
          </p:cNvSpPr>
          <p:nvPr>
            <p:ph type="sldNum" idx="12"/>
          </p:nvPr>
        </p:nvSpPr>
        <p:spPr>
          <a:xfrm>
            <a:off x="11258168" y="6061120"/>
            <a:ext cx="720000" cy="720000"/>
          </a:xfrm>
          <a:prstGeom prst="ellipse">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200"/>
              <a:buNone/>
            </a:pPr>
            <a:fld id="{00000000-1234-1234-1234-123412341234}" type="slidenum">
              <a:rPr lang="en-US" b="1">
                <a:solidFill>
                  <a:schemeClr val="dk1"/>
                </a:solidFill>
                <a:latin typeface="Calibri"/>
                <a:ea typeface="Calibri"/>
                <a:cs typeface="Calibri"/>
                <a:sym typeface="Calibri"/>
              </a:rPr>
              <a:t>1</a:t>
            </a:fld>
            <a:endParaRPr b="1">
              <a:solidFill>
                <a:schemeClr val="dk1"/>
              </a:solidFill>
            </a:endParaRPr>
          </a:p>
        </p:txBody>
      </p:sp>
      <p:sp>
        <p:nvSpPr>
          <p:cNvPr id="91" name="Google Shape;91;p1"/>
          <p:cNvSpPr txBox="1"/>
          <p:nvPr/>
        </p:nvSpPr>
        <p:spPr>
          <a:xfrm rot="21131991">
            <a:off x="6713292" y="570142"/>
            <a:ext cx="3667027" cy="2014536"/>
          </a:xfrm>
          <a:prstGeom prst="cloud">
            <a:avLst/>
          </a:prstGeom>
          <a:ln/>
        </p:spPr>
        <p:style>
          <a:lnRef idx="2">
            <a:schemeClr val="accent5"/>
          </a:lnRef>
          <a:fillRef idx="1">
            <a:schemeClr val="lt1"/>
          </a:fillRef>
          <a:effectRef idx="0">
            <a:schemeClr val="accent5"/>
          </a:effectRef>
          <a:fontRef idx="minor">
            <a:schemeClr val="dk1"/>
          </a:fontRef>
        </p:style>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2F5496"/>
              </a:buClr>
              <a:buSzPts val="2500"/>
              <a:buFont typeface="Candara"/>
              <a:buNone/>
            </a:pPr>
            <a:endParaRPr lang="en-US" sz="2000" b="1" i="0" u="none" strike="noStrike" cap="none">
              <a:solidFill>
                <a:srgbClr val="2F5496"/>
              </a:solidFill>
              <a:latin typeface="Candara"/>
              <a:ea typeface="Candara"/>
              <a:cs typeface="Candara"/>
              <a:sym typeface="Candara"/>
            </a:endParaRPr>
          </a:p>
          <a:p>
            <a:pPr marL="0" marR="0" lvl="0" indent="0" algn="ctr" rtl="0">
              <a:lnSpc>
                <a:spcPct val="100000"/>
              </a:lnSpc>
              <a:spcBef>
                <a:spcPts val="0"/>
              </a:spcBef>
              <a:spcAft>
                <a:spcPts val="0"/>
              </a:spcAft>
              <a:buClr>
                <a:srgbClr val="2F5496"/>
              </a:buClr>
              <a:buSzPts val="2500"/>
              <a:buFont typeface="Candara"/>
              <a:buNone/>
            </a:pPr>
            <a:r>
              <a:rPr lang="en-US" sz="2000" b="1" i="0" u="none" strike="noStrike" cap="none">
                <a:solidFill>
                  <a:srgbClr val="2F5496"/>
                </a:solidFill>
                <a:latin typeface="Candara"/>
                <a:ea typeface="Candara"/>
                <a:cs typeface="Candara"/>
                <a:sym typeface="Candara"/>
              </a:rPr>
              <a:t>Nguyễn Hoàng Gia</a:t>
            </a:r>
            <a:endParaRPr sz="2000" b="1" i="0" u="none" strike="noStrike" cap="none">
              <a:solidFill>
                <a:srgbClr val="2F5496"/>
              </a:solidFill>
              <a:latin typeface="Candara"/>
              <a:ea typeface="Candara"/>
              <a:cs typeface="Candara"/>
              <a:sym typeface="Candara"/>
            </a:endParaRPr>
          </a:p>
          <a:p>
            <a:pPr marL="0" marR="0" lvl="0" indent="0" algn="ctr" rtl="0">
              <a:lnSpc>
                <a:spcPct val="100000"/>
              </a:lnSpc>
              <a:spcBef>
                <a:spcPts val="0"/>
              </a:spcBef>
              <a:spcAft>
                <a:spcPts val="0"/>
              </a:spcAft>
              <a:buClr>
                <a:srgbClr val="2F5496"/>
              </a:buClr>
              <a:buSzPts val="2500"/>
              <a:buFont typeface="Candara"/>
              <a:buNone/>
            </a:pPr>
            <a:r>
              <a:rPr lang="en-US" sz="2000" b="1" i="0" u="none" strike="noStrike" cap="none">
                <a:solidFill>
                  <a:srgbClr val="2F5496"/>
                </a:solidFill>
                <a:latin typeface="Candara"/>
                <a:ea typeface="Candara"/>
                <a:cs typeface="Candara"/>
                <a:sym typeface="Candara"/>
              </a:rPr>
              <a:t>20520478</a:t>
            </a:r>
          </a:p>
          <a:p>
            <a:pPr marL="0" marR="0" lvl="0" indent="0" algn="ctr" rtl="0">
              <a:lnSpc>
                <a:spcPct val="100000"/>
              </a:lnSpc>
              <a:spcBef>
                <a:spcPts val="0"/>
              </a:spcBef>
              <a:spcAft>
                <a:spcPts val="0"/>
              </a:spcAft>
              <a:buClr>
                <a:srgbClr val="2F5496"/>
              </a:buClr>
              <a:buSzPts val="2500"/>
              <a:buFont typeface="Candara"/>
              <a:buNone/>
            </a:pPr>
            <a:endParaRPr sz="2000" b="0" i="0" u="none" strike="noStrike" cap="none">
              <a:solidFill>
                <a:srgbClr val="000000"/>
              </a:solidFill>
              <a:latin typeface="Arial"/>
              <a:ea typeface="Arial"/>
              <a:cs typeface="Arial"/>
              <a:sym typeface="Arial"/>
            </a:endParaRPr>
          </a:p>
        </p:txBody>
      </p:sp>
      <p:sp>
        <p:nvSpPr>
          <p:cNvPr id="92" name="Google Shape;92;p1"/>
          <p:cNvSpPr txBox="1"/>
          <p:nvPr/>
        </p:nvSpPr>
        <p:spPr>
          <a:xfrm rot="170078">
            <a:off x="6833357" y="2633698"/>
            <a:ext cx="4266190" cy="2014536"/>
          </a:xfrm>
          <a:prstGeom prst="cloud">
            <a:avLst/>
          </a:prstGeom>
          <a:ln/>
        </p:spPr>
        <p:style>
          <a:lnRef idx="2">
            <a:schemeClr val="accent5"/>
          </a:lnRef>
          <a:fillRef idx="1">
            <a:schemeClr val="lt1"/>
          </a:fillRef>
          <a:effectRef idx="0">
            <a:schemeClr val="accent5"/>
          </a:effectRef>
          <a:fontRef idx="minor">
            <a:schemeClr val="dk1"/>
          </a:fontRef>
        </p:style>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2F5496"/>
              </a:buClr>
              <a:buSzPts val="2500"/>
              <a:buFont typeface="Candara"/>
              <a:buNone/>
            </a:pPr>
            <a:endParaRPr lang="en-US" sz="2000" b="1" i="0" u="none" strike="noStrike" cap="none">
              <a:solidFill>
                <a:srgbClr val="2F5496"/>
              </a:solidFill>
              <a:latin typeface="Candara"/>
              <a:ea typeface="Candara"/>
              <a:cs typeface="Candara"/>
              <a:sym typeface="Candara"/>
            </a:endParaRPr>
          </a:p>
          <a:p>
            <a:pPr marL="0" marR="0" lvl="0" indent="0" algn="ctr" rtl="0">
              <a:lnSpc>
                <a:spcPct val="100000"/>
              </a:lnSpc>
              <a:spcBef>
                <a:spcPts val="0"/>
              </a:spcBef>
              <a:spcAft>
                <a:spcPts val="0"/>
              </a:spcAft>
              <a:buClr>
                <a:srgbClr val="2F5496"/>
              </a:buClr>
              <a:buSzPts val="2500"/>
              <a:buFont typeface="Candara"/>
              <a:buNone/>
            </a:pPr>
            <a:r>
              <a:rPr lang="en-US" sz="2000" b="1" i="0" u="none" strike="noStrike" cap="none">
                <a:solidFill>
                  <a:srgbClr val="2F5496"/>
                </a:solidFill>
                <a:latin typeface="Candara"/>
                <a:ea typeface="Candara"/>
                <a:cs typeface="Candara"/>
                <a:sym typeface="Candara"/>
              </a:rPr>
              <a:t>Nguyễn Văn Thành Đạt</a:t>
            </a:r>
            <a:endParaRPr sz="2000" b="1" i="0" u="none" strike="noStrike" cap="none">
              <a:solidFill>
                <a:srgbClr val="2F5496"/>
              </a:solidFill>
              <a:latin typeface="Candara"/>
              <a:ea typeface="Candara"/>
              <a:cs typeface="Candara"/>
              <a:sym typeface="Candara"/>
            </a:endParaRPr>
          </a:p>
          <a:p>
            <a:pPr marL="0" marR="0" lvl="0" indent="0" algn="ctr" rtl="0">
              <a:lnSpc>
                <a:spcPct val="100000"/>
              </a:lnSpc>
              <a:spcBef>
                <a:spcPts val="0"/>
              </a:spcBef>
              <a:spcAft>
                <a:spcPts val="0"/>
              </a:spcAft>
              <a:buClr>
                <a:srgbClr val="2F5496"/>
              </a:buClr>
              <a:buSzPts val="2500"/>
              <a:buFont typeface="Candara"/>
              <a:buNone/>
            </a:pPr>
            <a:r>
              <a:rPr lang="en-US" sz="2000" b="1" i="0" u="none" strike="noStrike" cap="none">
                <a:solidFill>
                  <a:srgbClr val="2F5496"/>
                </a:solidFill>
                <a:latin typeface="Candara"/>
                <a:ea typeface="Candara"/>
                <a:cs typeface="Candara"/>
                <a:sym typeface="Candara"/>
              </a:rPr>
              <a:t>20520436</a:t>
            </a:r>
          </a:p>
          <a:p>
            <a:pPr marL="0" marR="0" lvl="0" indent="0" algn="ctr" rtl="0">
              <a:lnSpc>
                <a:spcPct val="100000"/>
              </a:lnSpc>
              <a:spcBef>
                <a:spcPts val="0"/>
              </a:spcBef>
              <a:spcAft>
                <a:spcPts val="0"/>
              </a:spcAft>
              <a:buClr>
                <a:srgbClr val="2F5496"/>
              </a:buClr>
              <a:buSzPts val="2500"/>
              <a:buFont typeface="Candara"/>
              <a:buNone/>
            </a:pPr>
            <a:endParaRPr sz="2000" b="0" i="0" u="none" strike="noStrike" cap="none">
              <a:solidFill>
                <a:srgbClr val="000000"/>
              </a:solidFill>
              <a:latin typeface="Arial"/>
              <a:ea typeface="Arial"/>
              <a:cs typeface="Arial"/>
              <a:sym typeface="Arial"/>
            </a:endParaRPr>
          </a:p>
        </p:txBody>
      </p:sp>
      <p:sp>
        <p:nvSpPr>
          <p:cNvPr id="93" name="Google Shape;93;p1"/>
          <p:cNvSpPr txBox="1"/>
          <p:nvPr/>
        </p:nvSpPr>
        <p:spPr>
          <a:xfrm rot="275351">
            <a:off x="8748573" y="1388443"/>
            <a:ext cx="3891698" cy="2014536"/>
          </a:xfrm>
          <a:prstGeom prst="cloud">
            <a:avLst/>
          </a:prstGeom>
          <a:ln/>
        </p:spPr>
        <p:style>
          <a:lnRef idx="2">
            <a:schemeClr val="accent5"/>
          </a:lnRef>
          <a:fillRef idx="1">
            <a:schemeClr val="lt1"/>
          </a:fillRef>
          <a:effectRef idx="0">
            <a:schemeClr val="accent5"/>
          </a:effectRef>
          <a:fontRef idx="minor">
            <a:schemeClr val="dk1"/>
          </a:fontRef>
        </p:style>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2F5496"/>
              </a:buClr>
              <a:buSzPts val="2500"/>
              <a:buFont typeface="Candara"/>
              <a:buNone/>
            </a:pPr>
            <a:endParaRPr lang="en-US" sz="2000" b="1" i="0" u="none" strike="noStrike" cap="none">
              <a:solidFill>
                <a:srgbClr val="2F5496"/>
              </a:solidFill>
              <a:latin typeface="Candara"/>
              <a:ea typeface="Candara"/>
              <a:cs typeface="Candara"/>
              <a:sym typeface="Candara"/>
            </a:endParaRPr>
          </a:p>
          <a:p>
            <a:pPr marL="0" marR="0" lvl="0" indent="0" algn="ctr" rtl="0">
              <a:lnSpc>
                <a:spcPct val="100000"/>
              </a:lnSpc>
              <a:spcBef>
                <a:spcPts val="0"/>
              </a:spcBef>
              <a:spcAft>
                <a:spcPts val="0"/>
              </a:spcAft>
              <a:buClr>
                <a:srgbClr val="2F5496"/>
              </a:buClr>
              <a:buSzPts val="2500"/>
              <a:buFont typeface="Candara"/>
              <a:buNone/>
            </a:pPr>
            <a:r>
              <a:rPr lang="en-US" sz="2000" b="1" i="0" u="none" strike="noStrike" cap="none">
                <a:solidFill>
                  <a:srgbClr val="2F5496"/>
                </a:solidFill>
                <a:latin typeface="Candara"/>
                <a:ea typeface="Candara"/>
                <a:cs typeface="Candara"/>
                <a:sym typeface="Candara"/>
              </a:rPr>
              <a:t>Nguyễn Thái Huy</a:t>
            </a:r>
            <a:endParaRPr sz="2000" b="1" i="0" u="none" strike="noStrike" cap="none">
              <a:solidFill>
                <a:srgbClr val="2F5496"/>
              </a:solidFill>
              <a:latin typeface="Candara"/>
              <a:ea typeface="Candara"/>
              <a:cs typeface="Candara"/>
              <a:sym typeface="Candara"/>
            </a:endParaRPr>
          </a:p>
          <a:p>
            <a:pPr marL="0" marR="0" lvl="0" indent="0" algn="ctr" rtl="0">
              <a:lnSpc>
                <a:spcPct val="100000"/>
              </a:lnSpc>
              <a:spcBef>
                <a:spcPts val="0"/>
              </a:spcBef>
              <a:spcAft>
                <a:spcPts val="0"/>
              </a:spcAft>
              <a:buClr>
                <a:srgbClr val="2F5496"/>
              </a:buClr>
              <a:buSzPts val="2500"/>
              <a:buFont typeface="Candara"/>
              <a:buNone/>
            </a:pPr>
            <a:r>
              <a:rPr lang="en-US" sz="2000" b="1" i="0" u="none" strike="noStrike" cap="none">
                <a:solidFill>
                  <a:srgbClr val="2F5496"/>
                </a:solidFill>
                <a:latin typeface="Candara"/>
                <a:ea typeface="Candara"/>
                <a:cs typeface="Candara"/>
                <a:sym typeface="Candara"/>
              </a:rPr>
              <a:t>20520547</a:t>
            </a:r>
          </a:p>
          <a:p>
            <a:pPr marL="0" marR="0" lvl="0" indent="0" algn="ctr" rtl="0">
              <a:lnSpc>
                <a:spcPct val="100000"/>
              </a:lnSpc>
              <a:spcBef>
                <a:spcPts val="0"/>
              </a:spcBef>
              <a:spcAft>
                <a:spcPts val="0"/>
              </a:spcAft>
              <a:buClr>
                <a:srgbClr val="2F5496"/>
              </a:buClr>
              <a:buSzPts val="2500"/>
              <a:buFont typeface="Candara"/>
              <a:buNone/>
            </a:pPr>
            <a:endParaRPr sz="2000" b="0" i="0" u="none" strike="noStrike" cap="none">
              <a:solidFill>
                <a:srgbClr val="000000"/>
              </a:solidFill>
              <a:latin typeface="Arial"/>
              <a:ea typeface="Arial"/>
              <a:cs typeface="Arial"/>
              <a:sym typeface="Arial"/>
            </a:endParaRPr>
          </a:p>
        </p:txBody>
      </p:sp>
      <p:sp>
        <p:nvSpPr>
          <p:cNvPr id="94" name="Google Shape;94;p1"/>
          <p:cNvSpPr txBox="1"/>
          <p:nvPr/>
        </p:nvSpPr>
        <p:spPr>
          <a:xfrm rot="725520">
            <a:off x="9291107" y="3745221"/>
            <a:ext cx="3358211" cy="2014536"/>
          </a:xfrm>
          <a:prstGeom prst="cloud">
            <a:avLst/>
          </a:prstGeom>
          <a:ln/>
        </p:spPr>
        <p:style>
          <a:lnRef idx="2">
            <a:schemeClr val="accent5"/>
          </a:lnRef>
          <a:fillRef idx="1">
            <a:schemeClr val="lt1"/>
          </a:fillRef>
          <a:effectRef idx="0">
            <a:schemeClr val="accent5"/>
          </a:effectRef>
          <a:fontRef idx="minor">
            <a:schemeClr val="dk1"/>
          </a:fontRef>
        </p:style>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2F5496"/>
              </a:buClr>
              <a:buSzPts val="2500"/>
              <a:buFont typeface="Candara"/>
              <a:buNone/>
            </a:pPr>
            <a:endParaRPr lang="en-US" sz="2000" b="1" i="0" u="none" strike="noStrike" cap="none">
              <a:solidFill>
                <a:srgbClr val="2F5496"/>
              </a:solidFill>
              <a:latin typeface="Candara"/>
              <a:ea typeface="Candara"/>
              <a:cs typeface="Candara"/>
              <a:sym typeface="Candara"/>
            </a:endParaRPr>
          </a:p>
          <a:p>
            <a:pPr marL="0" marR="0" lvl="0" indent="0" algn="ctr" rtl="0">
              <a:lnSpc>
                <a:spcPct val="100000"/>
              </a:lnSpc>
              <a:spcBef>
                <a:spcPts val="0"/>
              </a:spcBef>
              <a:spcAft>
                <a:spcPts val="0"/>
              </a:spcAft>
              <a:buClr>
                <a:srgbClr val="2F5496"/>
              </a:buClr>
              <a:buSzPts val="2500"/>
              <a:buFont typeface="Candara"/>
              <a:buNone/>
            </a:pPr>
            <a:r>
              <a:rPr lang="en-US" sz="2000" b="1" i="0" u="none" strike="noStrike" cap="none">
                <a:solidFill>
                  <a:srgbClr val="2F5496"/>
                </a:solidFill>
                <a:latin typeface="Candara"/>
                <a:ea typeface="Candara"/>
                <a:cs typeface="Candara"/>
                <a:sym typeface="Candara"/>
              </a:rPr>
              <a:t>Lê Ngọc Mỹ Trang</a:t>
            </a:r>
            <a:endParaRPr sz="2000" b="1" i="0" u="none" strike="noStrike" cap="none">
              <a:solidFill>
                <a:srgbClr val="2F5496"/>
              </a:solidFill>
              <a:latin typeface="Candara"/>
              <a:ea typeface="Candara"/>
              <a:cs typeface="Candara"/>
              <a:sym typeface="Candara"/>
            </a:endParaRPr>
          </a:p>
          <a:p>
            <a:pPr marL="0" marR="0" lvl="0" indent="0" algn="ctr" rtl="0">
              <a:lnSpc>
                <a:spcPct val="100000"/>
              </a:lnSpc>
              <a:spcBef>
                <a:spcPts val="0"/>
              </a:spcBef>
              <a:spcAft>
                <a:spcPts val="0"/>
              </a:spcAft>
              <a:buClr>
                <a:srgbClr val="2F5496"/>
              </a:buClr>
              <a:buSzPts val="2500"/>
              <a:buFont typeface="Candara"/>
              <a:buNone/>
            </a:pPr>
            <a:r>
              <a:rPr lang="en-US" sz="2000" b="1" i="0" u="none" strike="noStrike" cap="none">
                <a:solidFill>
                  <a:srgbClr val="2F5496"/>
                </a:solidFill>
                <a:latin typeface="Candara"/>
                <a:ea typeface="Candara"/>
                <a:cs typeface="Candara"/>
                <a:sym typeface="Candara"/>
              </a:rPr>
              <a:t>20520817</a:t>
            </a:r>
          </a:p>
          <a:p>
            <a:pPr marL="0" marR="0" lvl="0" indent="0" algn="ctr" rtl="0">
              <a:lnSpc>
                <a:spcPct val="100000"/>
              </a:lnSpc>
              <a:spcBef>
                <a:spcPts val="0"/>
              </a:spcBef>
              <a:spcAft>
                <a:spcPts val="0"/>
              </a:spcAft>
              <a:buClr>
                <a:srgbClr val="2F5496"/>
              </a:buClr>
              <a:buSzPts val="2500"/>
              <a:buFont typeface="Candara"/>
              <a:buNone/>
            </a:pPr>
            <a:endParaRPr sz="2000" b="0" i="0" u="none" strike="noStrike" cap="none">
              <a:solidFill>
                <a:srgbClr val="000000"/>
              </a:solidFill>
              <a:latin typeface="Arial"/>
              <a:ea typeface="Arial"/>
              <a:cs typeface="Arial"/>
              <a:sym typeface="Arial"/>
            </a:endParaRPr>
          </a:p>
        </p:txBody>
      </p:sp>
      <p:sp>
        <p:nvSpPr>
          <p:cNvPr id="95" name="Google Shape;95;p1"/>
          <p:cNvSpPr txBox="1"/>
          <p:nvPr/>
        </p:nvSpPr>
        <p:spPr>
          <a:xfrm>
            <a:off x="7073719" y="4614749"/>
            <a:ext cx="3310528" cy="2014536"/>
          </a:xfrm>
          <a:prstGeom prst="cloud">
            <a:avLst/>
          </a:prstGeom>
          <a:ln/>
        </p:spPr>
        <p:style>
          <a:lnRef idx="2">
            <a:schemeClr val="accent5"/>
          </a:lnRef>
          <a:fillRef idx="1">
            <a:schemeClr val="lt1"/>
          </a:fillRef>
          <a:effectRef idx="0">
            <a:schemeClr val="accent5"/>
          </a:effectRef>
          <a:fontRef idx="minor">
            <a:schemeClr val="dk1"/>
          </a:fontRef>
        </p:style>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2F5496"/>
              </a:buClr>
              <a:buSzPts val="2500"/>
              <a:buFont typeface="Candara"/>
              <a:buNone/>
            </a:pPr>
            <a:endParaRPr lang="en-US" sz="2000" b="1" i="0" u="none" strike="noStrike" cap="none">
              <a:solidFill>
                <a:srgbClr val="2F5496"/>
              </a:solidFill>
              <a:latin typeface="Candara"/>
              <a:ea typeface="Candara"/>
              <a:cs typeface="Candara"/>
              <a:sym typeface="Candara"/>
            </a:endParaRPr>
          </a:p>
          <a:p>
            <a:pPr marL="0" marR="0" lvl="0" indent="0" algn="ctr" rtl="0">
              <a:lnSpc>
                <a:spcPct val="100000"/>
              </a:lnSpc>
              <a:spcBef>
                <a:spcPts val="0"/>
              </a:spcBef>
              <a:spcAft>
                <a:spcPts val="0"/>
              </a:spcAft>
              <a:buClr>
                <a:srgbClr val="2F5496"/>
              </a:buClr>
              <a:buSzPts val="2500"/>
              <a:buFont typeface="Candara"/>
              <a:buNone/>
            </a:pPr>
            <a:r>
              <a:rPr lang="en-US" sz="2000" b="1" i="0" u="none" strike="noStrike" cap="none">
                <a:solidFill>
                  <a:srgbClr val="2F5496"/>
                </a:solidFill>
                <a:latin typeface="Candara"/>
                <a:ea typeface="Candara"/>
                <a:cs typeface="Candara"/>
                <a:sym typeface="Candara"/>
              </a:rPr>
              <a:t>Nguyễn Thế Vinh</a:t>
            </a:r>
            <a:endParaRPr sz="2000" b="1" i="0" u="none" strike="noStrike" cap="none">
              <a:solidFill>
                <a:srgbClr val="2F5496"/>
              </a:solidFill>
              <a:latin typeface="Candara"/>
              <a:ea typeface="Candara"/>
              <a:cs typeface="Candara"/>
              <a:sym typeface="Candara"/>
            </a:endParaRPr>
          </a:p>
          <a:p>
            <a:pPr marL="0" marR="0" lvl="0" indent="0" algn="ctr" rtl="0">
              <a:lnSpc>
                <a:spcPct val="100000"/>
              </a:lnSpc>
              <a:spcBef>
                <a:spcPts val="0"/>
              </a:spcBef>
              <a:spcAft>
                <a:spcPts val="0"/>
              </a:spcAft>
              <a:buClr>
                <a:srgbClr val="2F5496"/>
              </a:buClr>
              <a:buSzPts val="2500"/>
              <a:buFont typeface="Candara"/>
              <a:buNone/>
            </a:pPr>
            <a:r>
              <a:rPr lang="en-US" sz="2000" b="1" i="0" u="none" strike="noStrike" cap="none">
                <a:solidFill>
                  <a:srgbClr val="2F5496"/>
                </a:solidFill>
                <a:latin typeface="Candara"/>
                <a:ea typeface="Candara"/>
                <a:cs typeface="Candara"/>
                <a:sym typeface="Candara"/>
              </a:rPr>
              <a:t>20520862</a:t>
            </a:r>
          </a:p>
          <a:p>
            <a:pPr marL="0" marR="0" lvl="0" indent="0" algn="ctr" rtl="0">
              <a:lnSpc>
                <a:spcPct val="100000"/>
              </a:lnSpc>
              <a:spcBef>
                <a:spcPts val="0"/>
              </a:spcBef>
              <a:spcAft>
                <a:spcPts val="0"/>
              </a:spcAft>
              <a:buClr>
                <a:srgbClr val="2F5496"/>
              </a:buClr>
              <a:buSzPts val="2500"/>
              <a:buFont typeface="Candara"/>
              <a:buNone/>
            </a:pPr>
            <a:endParaRPr sz="2000" b="0" i="0" u="none" strike="noStrike" cap="none">
              <a:solidFill>
                <a:srgbClr val="000000"/>
              </a:solidFill>
              <a:latin typeface="Arial"/>
              <a:ea typeface="Arial"/>
              <a:cs typeface="Arial"/>
              <a:sym typeface="Arial"/>
            </a:endParaRPr>
          </a:p>
        </p:txBody>
      </p:sp>
      <p:sp>
        <p:nvSpPr>
          <p:cNvPr id="90" name="Google Shape;90;p1"/>
          <p:cNvSpPr txBox="1">
            <a:spLocks noGrp="1"/>
          </p:cNvSpPr>
          <p:nvPr>
            <p:ph type="title"/>
          </p:nvPr>
        </p:nvSpPr>
        <p:spPr>
          <a:xfrm>
            <a:off x="7753312" y="136781"/>
            <a:ext cx="4342800" cy="814465"/>
          </a:xfrm>
          <a:prstGeom prst="rect">
            <a:avLst/>
          </a:prstGeom>
          <a:ln/>
        </p:spPr>
        <p:style>
          <a:lnRef idx="2">
            <a:schemeClr val="accent4"/>
          </a:lnRef>
          <a:fillRef idx="1">
            <a:schemeClr val="lt1"/>
          </a:fillRef>
          <a:effectRef idx="0">
            <a:schemeClr val="accent4"/>
          </a:effectRef>
          <a:fontRef idx="minor">
            <a:schemeClr val="dk1"/>
          </a:fontRef>
        </p:style>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2F5496"/>
              </a:buClr>
              <a:buSzPts val="5200"/>
              <a:buFont typeface="Bodoni"/>
              <a:buNone/>
            </a:pPr>
            <a:r>
              <a:rPr lang="en-US" sz="4000" b="1">
                <a:solidFill>
                  <a:srgbClr val="000000"/>
                </a:solidFill>
                <a:latin typeface="Bodoni"/>
                <a:ea typeface="Bodoni"/>
                <a:cs typeface="Bodoni"/>
                <a:sym typeface="Bodoni"/>
              </a:rPr>
              <a:t>– NHÓM 9 –</a:t>
            </a:r>
            <a:endParaRPr sz="4000">
              <a:solidFill>
                <a:srgbClr val="000000"/>
              </a:solidFill>
            </a:endParaRPr>
          </a:p>
        </p:txBody>
      </p:sp>
      <p:sp>
        <p:nvSpPr>
          <p:cNvPr id="89" name="Google Shape;89;p1"/>
          <p:cNvSpPr/>
          <p:nvPr/>
        </p:nvSpPr>
        <p:spPr>
          <a:xfrm>
            <a:off x="123638" y="136781"/>
            <a:ext cx="7050762" cy="6556200"/>
          </a:xfrm>
          <a:prstGeom prst="roundRect">
            <a:avLst>
              <a:gd name="adj" fmla="val 16667"/>
            </a:avLst>
          </a:prstGeom>
          <a:ln>
            <a:headEnd type="none" w="sm" len="sm"/>
            <a:tailEnd type="none" w="sm" len="s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7500"/>
              <a:buFont typeface="Arial"/>
              <a:buNone/>
            </a:pPr>
            <a:r>
              <a:rPr lang="en-US" sz="6500" b="1">
                <a:solidFill>
                  <a:schemeClr val="accent1"/>
                </a:solidFill>
                <a:latin typeface="Bodoni"/>
                <a:ea typeface="Bodoni"/>
                <a:cs typeface="Bodoni"/>
                <a:sym typeface="Bodoni"/>
              </a:rPr>
              <a:t>BÁO CÁO ĐỒ ÁN</a:t>
            </a:r>
            <a:endParaRPr sz="400" b="0" i="0" u="none" strike="noStrike" cap="none">
              <a:solidFill>
                <a:schemeClr val="accent1"/>
              </a:solidFill>
              <a:latin typeface="Arial"/>
              <a:ea typeface="Arial"/>
              <a:cs typeface="Arial"/>
              <a:sym typeface="Arial"/>
            </a:endParaRPr>
          </a:p>
          <a:p>
            <a:pPr marL="0" marR="0" lvl="0" indent="0" algn="ctr" rtl="0">
              <a:lnSpc>
                <a:spcPct val="100000"/>
              </a:lnSpc>
              <a:spcBef>
                <a:spcPts val="0"/>
              </a:spcBef>
              <a:spcAft>
                <a:spcPts val="0"/>
              </a:spcAft>
              <a:buClr>
                <a:schemeClr val="dk1"/>
              </a:buClr>
              <a:buSzPts val="3000"/>
              <a:buFont typeface="Arial"/>
              <a:buNone/>
            </a:pPr>
            <a:endParaRPr sz="3000" b="1">
              <a:solidFill>
                <a:schemeClr val="accent1"/>
              </a:solidFill>
              <a:latin typeface="Bodoni"/>
              <a:ea typeface="Bodoni"/>
              <a:cs typeface="Bodoni"/>
              <a:sym typeface="Bodoni"/>
            </a:endParaRPr>
          </a:p>
          <a:p>
            <a:pPr marL="0" marR="0" lvl="0" indent="0" algn="ctr" rtl="0">
              <a:lnSpc>
                <a:spcPct val="100000"/>
              </a:lnSpc>
              <a:spcBef>
                <a:spcPts val="0"/>
              </a:spcBef>
              <a:spcAft>
                <a:spcPts val="0"/>
              </a:spcAft>
              <a:buClr>
                <a:schemeClr val="dk1"/>
              </a:buClr>
              <a:buSzPts val="3000"/>
              <a:buFont typeface="Arial"/>
              <a:buNone/>
            </a:pPr>
            <a:r>
              <a:rPr lang="en-US" sz="3500" b="1">
                <a:solidFill>
                  <a:schemeClr val="accent1"/>
                </a:solidFill>
              </a:rPr>
              <a:t>ĐỀ TÀI: PHÂN LOẠI KHẢ NĂNG TỐT NGHIỆP CỦA SINH VIÊN UIT</a:t>
            </a:r>
            <a:endParaRPr sz="3500" b="1">
              <a:solidFill>
                <a:schemeClr val="accent1"/>
              </a:solidFill>
            </a:endParaRPr>
          </a:p>
          <a:p>
            <a:pPr marL="0" marR="0" lvl="0" indent="0" algn="ctr" rtl="0">
              <a:lnSpc>
                <a:spcPct val="100000"/>
              </a:lnSpc>
              <a:spcBef>
                <a:spcPts val="0"/>
              </a:spcBef>
              <a:spcAft>
                <a:spcPts val="0"/>
              </a:spcAft>
              <a:buClr>
                <a:schemeClr val="dk1"/>
              </a:buClr>
              <a:buSzPts val="1100"/>
              <a:buFont typeface="Arial"/>
              <a:buNone/>
            </a:pPr>
            <a:endParaRPr sz="3000" b="1">
              <a:solidFill>
                <a:schemeClr val="accent1"/>
              </a:solidFill>
              <a:latin typeface="Bodoni"/>
              <a:ea typeface="Bodoni"/>
              <a:cs typeface="Bodoni"/>
              <a:sym typeface="Bodoni"/>
            </a:endParaRPr>
          </a:p>
          <a:p>
            <a:pPr marL="0" marR="0" lvl="0" indent="0" algn="ctr" rtl="0">
              <a:lnSpc>
                <a:spcPct val="100000"/>
              </a:lnSpc>
              <a:spcBef>
                <a:spcPts val="0"/>
              </a:spcBef>
              <a:spcAft>
                <a:spcPts val="0"/>
              </a:spcAft>
              <a:buClr>
                <a:schemeClr val="dk1"/>
              </a:buClr>
              <a:buSzPts val="1100"/>
              <a:buFont typeface="Arial"/>
              <a:buNone/>
            </a:pPr>
            <a:endParaRPr sz="3000" b="1">
              <a:solidFill>
                <a:schemeClr val="accent1"/>
              </a:solidFill>
              <a:latin typeface="Bodoni"/>
              <a:ea typeface="Bodoni"/>
              <a:cs typeface="Bodoni"/>
              <a:sym typeface="Bodoni"/>
            </a:endParaRPr>
          </a:p>
          <a:p>
            <a:pPr marL="0" marR="0" lvl="0" indent="0" algn="l" rtl="0">
              <a:lnSpc>
                <a:spcPct val="100000"/>
              </a:lnSpc>
              <a:spcBef>
                <a:spcPts val="0"/>
              </a:spcBef>
              <a:spcAft>
                <a:spcPts val="0"/>
              </a:spcAft>
              <a:buClr>
                <a:schemeClr val="dk1"/>
              </a:buClr>
              <a:buSzPts val="3000"/>
              <a:buFont typeface="Arial"/>
              <a:buNone/>
            </a:pPr>
            <a:r>
              <a:rPr lang="en-US" sz="2800" b="1" i="0" u="none" strike="noStrike" cap="none">
                <a:solidFill>
                  <a:schemeClr val="accent1"/>
                </a:solidFill>
              </a:rPr>
              <a:t>MÔN: CS313.N21</a:t>
            </a:r>
            <a:endParaRPr sz="1200" b="1" i="0" u="none" strike="noStrike" cap="none">
              <a:solidFill>
                <a:schemeClr val="accent1"/>
              </a:solidFill>
            </a:endParaRPr>
          </a:p>
          <a:p>
            <a:pPr marL="0" marR="0" lvl="0" indent="0" algn="l" rtl="0">
              <a:lnSpc>
                <a:spcPct val="100000"/>
              </a:lnSpc>
              <a:spcBef>
                <a:spcPts val="0"/>
              </a:spcBef>
              <a:spcAft>
                <a:spcPts val="0"/>
              </a:spcAft>
              <a:buClr>
                <a:schemeClr val="dk1"/>
              </a:buClr>
              <a:buSzPts val="3000"/>
              <a:buFont typeface="Arial"/>
              <a:buNone/>
            </a:pPr>
            <a:r>
              <a:rPr lang="en-US" sz="2600" b="1" i="0" u="none" strike="noStrike" cap="none">
                <a:solidFill>
                  <a:schemeClr val="accent1"/>
                </a:solidFill>
              </a:rPr>
              <a:t>GV HƯỚNG DẪN: Nguyễn Thị Anh Thư</a:t>
            </a:r>
          </a:p>
          <a:p>
            <a:pPr marL="0" marR="0" lvl="0" indent="0" algn="l" rtl="0">
              <a:lnSpc>
                <a:spcPct val="100000"/>
              </a:lnSpc>
              <a:spcBef>
                <a:spcPts val="0"/>
              </a:spcBef>
              <a:spcAft>
                <a:spcPts val="0"/>
              </a:spcAft>
              <a:buClr>
                <a:schemeClr val="dk1"/>
              </a:buClr>
              <a:buSzPts val="3000"/>
              <a:buFont typeface="Arial"/>
              <a:buNone/>
            </a:pPr>
            <a:r>
              <a:rPr lang="en-US" sz="2600" b="1">
                <a:solidFill>
                  <a:schemeClr val="accent1"/>
                </a:solidFill>
              </a:rPr>
              <a:t>			  Võ Tấn Khoa</a:t>
            </a:r>
            <a:endParaRPr sz="3000" b="1">
              <a:solidFill>
                <a:schemeClr val="accent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pic>
        <p:nvPicPr>
          <p:cNvPr id="5122" name="Picture 2" descr="Filter Icon Free Download At Icons8 - Clear All Filters Icon - Free ...">
            <a:extLst>
              <a:ext uri="{FF2B5EF4-FFF2-40B4-BE49-F238E27FC236}">
                <a16:creationId xmlns:a16="http://schemas.microsoft.com/office/drawing/2014/main" id="{36208371-1883-61B4-1319-DD99E6F6AD82}"/>
              </a:ext>
            </a:extLst>
          </p:cNvPr>
          <p:cNvPicPr>
            <a:picLocks noChangeAspect="1" noChangeArrowheads="1"/>
          </p:cNvPicPr>
          <p:nvPr/>
        </p:nvPicPr>
        <p:blipFill>
          <a:blip r:embed="rId3">
            <a:alphaModFix amt="35000"/>
            <a:extLst>
              <a:ext uri="{28A0092B-C50C-407E-A947-70E740481C1C}">
                <a14:useLocalDpi xmlns:a14="http://schemas.microsoft.com/office/drawing/2010/main" val="0"/>
              </a:ext>
            </a:extLst>
          </a:blip>
          <a:srcRect/>
          <a:stretch>
            <a:fillRect/>
          </a:stretch>
        </p:blipFill>
        <p:spPr bwMode="auto">
          <a:xfrm flipH="1">
            <a:off x="10038270" y="1596124"/>
            <a:ext cx="2257425" cy="3367088"/>
          </a:xfrm>
          <a:prstGeom prst="rect">
            <a:avLst/>
          </a:prstGeom>
          <a:noFill/>
          <a:extLst>
            <a:ext uri="{909E8E84-426E-40DD-AFC4-6F175D3DCCD1}">
              <a14:hiddenFill xmlns:a14="http://schemas.microsoft.com/office/drawing/2010/main">
                <a:solidFill>
                  <a:srgbClr val="FFFFFF"/>
                </a:solidFill>
              </a14:hiddenFill>
            </a:ext>
          </a:extLst>
        </p:spPr>
      </p:pic>
      <p:sp>
        <p:nvSpPr>
          <p:cNvPr id="233" name="Google Shape;233;g226b94d6519_0_136"/>
          <p:cNvSpPr>
            <a:spLocks noGrp="1"/>
          </p:cNvSpPr>
          <p:nvPr>
            <p:ph type="sldNum" idx="12"/>
          </p:nvPr>
        </p:nvSpPr>
        <p:spPr>
          <a:xfrm>
            <a:off x="11258168" y="6061120"/>
            <a:ext cx="720000" cy="720000"/>
          </a:xfrm>
          <a:prstGeom prst="ellipse">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200"/>
              <a:buNone/>
            </a:pPr>
            <a:fld id="{00000000-1234-1234-1234-123412341234}" type="slidenum">
              <a:rPr lang="en-US" b="1">
                <a:solidFill>
                  <a:srgbClr val="000000"/>
                </a:solidFill>
                <a:latin typeface="Calibri"/>
                <a:ea typeface="Calibri"/>
                <a:cs typeface="Calibri"/>
                <a:sym typeface="Calibri"/>
              </a:rPr>
              <a:t>10</a:t>
            </a:fld>
            <a:endParaRPr b="1">
              <a:solidFill>
                <a:srgbClr val="000000"/>
              </a:solidFill>
            </a:endParaRPr>
          </a:p>
        </p:txBody>
      </p:sp>
      <p:cxnSp>
        <p:nvCxnSpPr>
          <p:cNvPr id="234" name="Google Shape;234;g226b94d6519_0_136"/>
          <p:cNvCxnSpPr/>
          <p:nvPr/>
        </p:nvCxnSpPr>
        <p:spPr>
          <a:xfrm flipH="1">
            <a:off x="782850" y="-3032700"/>
            <a:ext cx="30000" cy="9975000"/>
          </a:xfrm>
          <a:prstGeom prst="straightConnector1">
            <a:avLst/>
          </a:prstGeom>
          <a:noFill/>
          <a:ln w="38100" cap="flat" cmpd="sng">
            <a:solidFill>
              <a:srgbClr val="2F5496"/>
            </a:solidFill>
            <a:prstDash val="solid"/>
            <a:round/>
            <a:headEnd type="none" w="sm" len="sm"/>
            <a:tailEnd type="none" w="sm" len="sm"/>
          </a:ln>
        </p:spPr>
      </p:cxnSp>
      <p:sp>
        <p:nvSpPr>
          <p:cNvPr id="235" name="Google Shape;235;g226b94d6519_0_136"/>
          <p:cNvSpPr/>
          <p:nvPr/>
        </p:nvSpPr>
        <p:spPr>
          <a:xfrm>
            <a:off x="812850" y="347825"/>
            <a:ext cx="1902000" cy="1161300"/>
          </a:xfrm>
          <a:prstGeom prst="homePlate">
            <a:avLst>
              <a:gd name="adj" fmla="val 50000"/>
            </a:avLst>
          </a:prstGeom>
          <a:solidFill>
            <a:srgbClr val="2F5496"/>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50000"/>
              </a:lnSpc>
              <a:spcBef>
                <a:spcPts val="0"/>
              </a:spcBef>
              <a:spcAft>
                <a:spcPts val="0"/>
              </a:spcAft>
              <a:buClr>
                <a:srgbClr val="000000"/>
              </a:buClr>
              <a:buSzPts val="2500"/>
              <a:buFont typeface="Arial"/>
              <a:buNone/>
            </a:pPr>
            <a:r>
              <a:rPr lang="en-US" sz="2500" b="1">
                <a:solidFill>
                  <a:schemeClr val="lt1"/>
                </a:solidFill>
                <a:latin typeface="Candara"/>
                <a:ea typeface="Candara"/>
                <a:cs typeface="Candara"/>
                <a:sym typeface="Candara"/>
              </a:rPr>
              <a:t>Tiền xử lý dữ liệu</a:t>
            </a:r>
            <a:endParaRPr sz="1400" b="0" i="0" u="none" strike="noStrike" cap="none">
              <a:solidFill>
                <a:schemeClr val="lt1"/>
              </a:solidFill>
              <a:latin typeface="Arial"/>
              <a:ea typeface="Arial"/>
              <a:cs typeface="Arial"/>
              <a:sym typeface="Arial"/>
            </a:endParaRPr>
          </a:p>
        </p:txBody>
      </p:sp>
      <p:sp>
        <p:nvSpPr>
          <p:cNvPr id="236" name="Google Shape;236;g226b94d6519_0_136"/>
          <p:cNvSpPr/>
          <p:nvPr/>
        </p:nvSpPr>
        <p:spPr>
          <a:xfrm>
            <a:off x="2714850" y="622486"/>
            <a:ext cx="5854950" cy="611982"/>
          </a:xfrm>
          <a:prstGeom prst="flowChartTerminator">
            <a:avLst/>
          </a:prstGeom>
          <a:solidFill>
            <a:srgbClr val="B3C6E7"/>
          </a:solidFill>
          <a:ln w="9525" cap="flat" cmpd="sng">
            <a:solidFill>
              <a:srgbClr val="B3C6E7"/>
            </a:solidFill>
            <a:prstDash val="solid"/>
            <a:round/>
            <a:headEnd type="none" w="sm" len="sm"/>
            <a:tailEnd type="none" w="sm" len="sm"/>
          </a:ln>
        </p:spPr>
        <p:txBody>
          <a:bodyPr spcFirstLastPara="1" wrap="square" lIns="91425" tIns="91425" rIns="91425" bIns="91425" anchor="ctr" anchorCtr="0">
            <a:noAutofit/>
          </a:bodyPr>
          <a:lstStyle/>
          <a:p>
            <a:pPr marL="457200" marR="0" lvl="0" indent="0" algn="ctr" rtl="0">
              <a:lnSpc>
                <a:spcPct val="150000"/>
              </a:lnSpc>
              <a:spcBef>
                <a:spcPts val="0"/>
              </a:spcBef>
              <a:spcAft>
                <a:spcPts val="0"/>
              </a:spcAft>
              <a:buClr>
                <a:srgbClr val="000000"/>
              </a:buClr>
              <a:buSzPts val="2500"/>
              <a:buFont typeface="Arial"/>
              <a:buNone/>
            </a:pPr>
            <a:r>
              <a:rPr lang="en-US" sz="2500" b="1">
                <a:solidFill>
                  <a:srgbClr val="2F5496"/>
                </a:solidFill>
                <a:latin typeface="Candara"/>
                <a:ea typeface="Candara"/>
                <a:cs typeface="Candara"/>
                <a:sym typeface="Candara"/>
              </a:rPr>
              <a:t>Chọn lọc đặc trưng</a:t>
            </a:r>
            <a:endParaRPr sz="2500" b="0" i="0" u="none" strike="noStrike" cap="none">
              <a:solidFill>
                <a:srgbClr val="2F5496"/>
              </a:solidFill>
              <a:latin typeface="Arial"/>
              <a:ea typeface="Arial"/>
              <a:cs typeface="Arial"/>
              <a:sym typeface="Arial"/>
            </a:endParaRPr>
          </a:p>
        </p:txBody>
      </p:sp>
      <p:sp>
        <p:nvSpPr>
          <p:cNvPr id="237" name="Google Shape;237;g226b94d6519_0_136"/>
          <p:cNvSpPr txBox="1"/>
          <p:nvPr/>
        </p:nvSpPr>
        <p:spPr>
          <a:xfrm>
            <a:off x="1677375" y="1509125"/>
            <a:ext cx="9580793" cy="5262949"/>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Clr>
                <a:schemeClr val="dk1"/>
              </a:buClr>
              <a:buSzPts val="1100"/>
              <a:buFont typeface="Arial"/>
              <a:buNone/>
            </a:pPr>
            <a:r>
              <a:rPr lang="en-US" sz="2000" b="1">
                <a:solidFill>
                  <a:schemeClr val="dk1"/>
                </a:solidFill>
                <a:latin typeface="Candara"/>
                <a:ea typeface="Candara"/>
                <a:cs typeface="Candara"/>
                <a:sym typeface="Candara"/>
              </a:rPr>
              <a:t>Bảng ‘01.sinhvien’</a:t>
            </a:r>
            <a:r>
              <a:rPr lang="en-US" sz="2000">
                <a:solidFill>
                  <a:schemeClr val="dk1"/>
                </a:solidFill>
                <a:latin typeface="Candara"/>
                <a:ea typeface="Candara"/>
                <a:cs typeface="Candara"/>
                <a:sym typeface="Candara"/>
              </a:rPr>
              <a:t>: 'mssv', 'namsinh', 'gioitinh', 'noisinh', 'lopsh', 'khoa', 'hedt', 'khoahoc', 'chuyennganh2’, 'tinhtrang'</a:t>
            </a:r>
            <a:endParaRPr sz="2000">
              <a:solidFill>
                <a:schemeClr val="dk1"/>
              </a:solidFill>
              <a:latin typeface="Candara"/>
              <a:ea typeface="Candara"/>
              <a:cs typeface="Candara"/>
              <a:sym typeface="Candara"/>
            </a:endParaRPr>
          </a:p>
          <a:p>
            <a:pPr marL="0" lvl="0" indent="0" algn="l" rtl="0">
              <a:lnSpc>
                <a:spcPct val="150000"/>
              </a:lnSpc>
              <a:spcBef>
                <a:spcPts val="0"/>
              </a:spcBef>
              <a:spcAft>
                <a:spcPts val="0"/>
              </a:spcAft>
              <a:buClr>
                <a:schemeClr val="dk1"/>
              </a:buClr>
              <a:buSzPts val="1100"/>
              <a:buFont typeface="Arial"/>
              <a:buNone/>
            </a:pPr>
            <a:r>
              <a:rPr lang="en-US" sz="2000" b="1">
                <a:solidFill>
                  <a:schemeClr val="dk1"/>
                </a:solidFill>
                <a:latin typeface="Candara"/>
                <a:ea typeface="Candara"/>
                <a:cs typeface="Candara"/>
                <a:sym typeface="Candara"/>
              </a:rPr>
              <a:t>Bảng ‘03.sinhvien_chungchi’</a:t>
            </a:r>
            <a:r>
              <a:rPr lang="en-US" sz="2000">
                <a:solidFill>
                  <a:schemeClr val="dk1"/>
                </a:solidFill>
                <a:latin typeface="Candara"/>
                <a:ea typeface="Candara"/>
                <a:cs typeface="Candara"/>
                <a:sym typeface="Candara"/>
              </a:rPr>
              <a:t>: 'mssv', 'loaixn', 'tongdiem', 'trangthai'</a:t>
            </a:r>
            <a:endParaRPr sz="2000">
              <a:solidFill>
                <a:schemeClr val="dk1"/>
              </a:solidFill>
              <a:latin typeface="Candara"/>
              <a:ea typeface="Candara"/>
              <a:cs typeface="Candara"/>
              <a:sym typeface="Candara"/>
            </a:endParaRPr>
          </a:p>
          <a:p>
            <a:pPr marL="0" lvl="0" indent="0" algn="l" rtl="0">
              <a:lnSpc>
                <a:spcPct val="150000"/>
              </a:lnSpc>
              <a:spcBef>
                <a:spcPts val="0"/>
              </a:spcBef>
              <a:spcAft>
                <a:spcPts val="0"/>
              </a:spcAft>
              <a:buClr>
                <a:schemeClr val="dk1"/>
              </a:buClr>
              <a:buSzPts val="1100"/>
              <a:buFont typeface="Arial"/>
              <a:buNone/>
            </a:pPr>
            <a:r>
              <a:rPr lang="en-US" sz="2000" b="1">
                <a:solidFill>
                  <a:schemeClr val="dk1"/>
                </a:solidFill>
                <a:latin typeface="Candara"/>
                <a:ea typeface="Candara"/>
                <a:cs typeface="Candara"/>
                <a:sym typeface="Candara"/>
              </a:rPr>
              <a:t>Bảng ‘08.XLHV’</a:t>
            </a:r>
            <a:r>
              <a:rPr lang="en-US" sz="2000">
                <a:solidFill>
                  <a:schemeClr val="dk1"/>
                </a:solidFill>
                <a:latin typeface="Candara"/>
                <a:ea typeface="Candara"/>
                <a:cs typeface="Candara"/>
                <a:sym typeface="Candara"/>
              </a:rPr>
              <a:t>: 'mssv', ‘lydo’</a:t>
            </a:r>
            <a:endParaRPr sz="2000">
              <a:solidFill>
                <a:schemeClr val="dk1"/>
              </a:solidFill>
              <a:latin typeface="Candara"/>
              <a:ea typeface="Candara"/>
              <a:cs typeface="Candara"/>
              <a:sym typeface="Candara"/>
            </a:endParaRPr>
          </a:p>
          <a:p>
            <a:pPr marL="0" lvl="0" indent="0" algn="l" rtl="0">
              <a:lnSpc>
                <a:spcPct val="150000"/>
              </a:lnSpc>
              <a:spcBef>
                <a:spcPts val="0"/>
              </a:spcBef>
              <a:spcAft>
                <a:spcPts val="0"/>
              </a:spcAft>
              <a:buClr>
                <a:schemeClr val="dk1"/>
              </a:buClr>
              <a:buSzPts val="1100"/>
              <a:buFont typeface="Arial"/>
              <a:buNone/>
            </a:pPr>
            <a:r>
              <a:rPr lang="en-US" sz="2000" b="1">
                <a:solidFill>
                  <a:schemeClr val="dk1"/>
                </a:solidFill>
                <a:latin typeface="Candara"/>
                <a:ea typeface="Candara"/>
                <a:cs typeface="Candara"/>
                <a:sym typeface="Candara"/>
              </a:rPr>
              <a:t>Bảng ‘05.ThiSinh’</a:t>
            </a:r>
            <a:r>
              <a:rPr lang="en-US" sz="2000">
                <a:solidFill>
                  <a:schemeClr val="dk1"/>
                </a:solidFill>
                <a:latin typeface="Candara"/>
                <a:ea typeface="Candara"/>
                <a:cs typeface="Candara"/>
                <a:sym typeface="Candara"/>
              </a:rPr>
              <a:t>: 'mssv', 'dien_tt'</a:t>
            </a:r>
            <a:endParaRPr sz="2000">
              <a:solidFill>
                <a:schemeClr val="dk1"/>
              </a:solidFill>
              <a:latin typeface="Candara"/>
              <a:ea typeface="Candara"/>
              <a:cs typeface="Candara"/>
              <a:sym typeface="Candara"/>
            </a:endParaRPr>
          </a:p>
          <a:p>
            <a:pPr marL="0" lvl="0" indent="0" algn="l" rtl="0">
              <a:lnSpc>
                <a:spcPct val="150000"/>
              </a:lnSpc>
              <a:spcBef>
                <a:spcPts val="0"/>
              </a:spcBef>
              <a:spcAft>
                <a:spcPts val="0"/>
              </a:spcAft>
              <a:buClr>
                <a:schemeClr val="dk1"/>
              </a:buClr>
              <a:buSzPts val="1100"/>
              <a:buFont typeface="Arial"/>
              <a:buNone/>
            </a:pPr>
            <a:r>
              <a:rPr lang="en-US" sz="2000" b="1">
                <a:solidFill>
                  <a:schemeClr val="dk1"/>
                </a:solidFill>
                <a:latin typeface="Candara"/>
                <a:ea typeface="Candara"/>
                <a:cs typeface="Candara"/>
                <a:sym typeface="Candara"/>
              </a:rPr>
              <a:t>Bảng ‘sinhvien_dtb_toankhoa’</a:t>
            </a:r>
            <a:r>
              <a:rPr lang="en-US" sz="2000">
                <a:solidFill>
                  <a:schemeClr val="dk1"/>
                </a:solidFill>
                <a:latin typeface="Candara"/>
                <a:ea typeface="Candara"/>
                <a:cs typeface="Candara"/>
                <a:sym typeface="Candara"/>
              </a:rPr>
              <a:t>: 'mssv', 'dtb_toankhoa', 'dtb_tichluy', 'sotc_tichluy'</a:t>
            </a:r>
            <a:endParaRPr sz="2000" b="1">
              <a:latin typeface="Candara"/>
              <a:ea typeface="Candara"/>
              <a:cs typeface="Candara"/>
              <a:sym typeface="Candara"/>
            </a:endParaRPr>
          </a:p>
          <a:p>
            <a:pPr marL="0" marR="0" lvl="0" indent="0" algn="l" rtl="0">
              <a:lnSpc>
                <a:spcPct val="150000"/>
              </a:lnSpc>
              <a:spcBef>
                <a:spcPts val="0"/>
              </a:spcBef>
              <a:spcAft>
                <a:spcPts val="0"/>
              </a:spcAft>
              <a:buNone/>
            </a:pPr>
            <a:r>
              <a:rPr lang="en-US" sz="2000" b="1">
                <a:latin typeface="Candara"/>
                <a:ea typeface="Candara"/>
                <a:cs typeface="Candara"/>
                <a:sym typeface="Candara"/>
              </a:rPr>
              <a:t>Bảng ‘sinhvien_dtb_hocky’: </a:t>
            </a:r>
            <a:r>
              <a:rPr lang="en-US" sz="2000">
                <a:latin typeface="Candara"/>
                <a:ea typeface="Candara"/>
                <a:cs typeface="Candara"/>
                <a:sym typeface="Candara"/>
              </a:rPr>
              <a:t>'mssv', 'hocky', 'namhoc', 'dtbhk', 'sotchk'</a:t>
            </a:r>
            <a:endParaRPr sz="2000">
              <a:latin typeface="Candara"/>
              <a:ea typeface="Candara"/>
              <a:cs typeface="Candara"/>
              <a:sym typeface="Candara"/>
            </a:endParaRPr>
          </a:p>
          <a:p>
            <a:pPr marL="0" marR="0" lvl="0" indent="0" algn="l" rtl="0">
              <a:lnSpc>
                <a:spcPct val="150000"/>
              </a:lnSpc>
              <a:spcBef>
                <a:spcPts val="0"/>
              </a:spcBef>
              <a:spcAft>
                <a:spcPts val="0"/>
              </a:spcAft>
              <a:buNone/>
            </a:pPr>
            <a:r>
              <a:rPr lang="en-US" sz="2000" b="1">
                <a:latin typeface="Candara"/>
                <a:ea typeface="Candara"/>
                <a:cs typeface="Candara"/>
                <a:sym typeface="Candara"/>
              </a:rPr>
              <a:t>Bảng ‘drl’:</a:t>
            </a:r>
            <a:r>
              <a:rPr lang="en-US" sz="2000">
                <a:latin typeface="Candara"/>
                <a:ea typeface="Candara"/>
                <a:cs typeface="Candara"/>
                <a:sym typeface="Candara"/>
              </a:rPr>
              <a:t> 'mssv', 'hocky', 'namhoc', 'drl'</a:t>
            </a:r>
            <a:endParaRPr sz="2000">
              <a:latin typeface="Candara"/>
              <a:ea typeface="Candara"/>
              <a:cs typeface="Candara"/>
              <a:sym typeface="Candara"/>
            </a:endParaRPr>
          </a:p>
          <a:p>
            <a:pPr marL="0" marR="0" lvl="0" indent="0" algn="l" rtl="0">
              <a:lnSpc>
                <a:spcPct val="150000"/>
              </a:lnSpc>
              <a:spcBef>
                <a:spcPts val="0"/>
              </a:spcBef>
              <a:spcAft>
                <a:spcPts val="0"/>
              </a:spcAft>
              <a:buNone/>
            </a:pPr>
            <a:r>
              <a:rPr lang="en-US" sz="2000" b="1">
                <a:latin typeface="Candara"/>
                <a:ea typeface="Candara"/>
                <a:cs typeface="Candara"/>
                <a:sym typeface="Candara"/>
              </a:rPr>
              <a:t>Bảng ‘04.xeploaiav’</a:t>
            </a:r>
            <a:r>
              <a:rPr lang="en-US" sz="2000">
                <a:latin typeface="Candara"/>
                <a:ea typeface="Candara"/>
                <a:cs typeface="Candara"/>
                <a:sym typeface="Candara"/>
              </a:rPr>
              <a:t>: ‘mssv', 'total', 'mamh'</a:t>
            </a:r>
            <a:endParaRPr sz="2000">
              <a:latin typeface="Candara"/>
              <a:ea typeface="Candara"/>
              <a:cs typeface="Candara"/>
              <a:sym typeface="Candara"/>
            </a:endParaRPr>
          </a:p>
          <a:p>
            <a:pPr marL="0" marR="0" lvl="0" indent="0" algn="l" rtl="0">
              <a:lnSpc>
                <a:spcPct val="150000"/>
              </a:lnSpc>
              <a:spcBef>
                <a:spcPts val="0"/>
              </a:spcBef>
              <a:spcAft>
                <a:spcPts val="0"/>
              </a:spcAft>
              <a:buNone/>
            </a:pPr>
            <a:r>
              <a:rPr lang="en-US" sz="2000" b="1">
                <a:latin typeface="Candara"/>
                <a:ea typeface="Candara"/>
                <a:cs typeface="Candara"/>
                <a:sym typeface="Candara"/>
              </a:rPr>
              <a:t>Bảng ‘14.totnghiep’</a:t>
            </a:r>
            <a:r>
              <a:rPr lang="en-US" sz="2000">
                <a:latin typeface="Candara"/>
                <a:ea typeface="Candara"/>
                <a:cs typeface="Candara"/>
                <a:sym typeface="Candara"/>
              </a:rPr>
              <a:t>: </a:t>
            </a:r>
            <a:r>
              <a:rPr lang="en-US" sz="2000">
                <a:solidFill>
                  <a:schemeClr val="dk1"/>
                </a:solidFill>
                <a:latin typeface="Candara"/>
                <a:ea typeface="Candara"/>
                <a:cs typeface="Candara"/>
                <a:sym typeface="Candara"/>
              </a:rPr>
              <a:t>‘mssv'</a:t>
            </a:r>
            <a:endParaRPr sz="2000">
              <a:solidFill>
                <a:schemeClr val="dk1"/>
              </a:solidFill>
              <a:latin typeface="Candara"/>
              <a:ea typeface="Candara"/>
              <a:cs typeface="Candara"/>
              <a:sym typeface="Candara"/>
            </a:endParaRPr>
          </a:p>
          <a:p>
            <a:pPr marL="0" marR="0" lvl="0" indent="0" algn="l" rtl="0">
              <a:lnSpc>
                <a:spcPct val="150000"/>
              </a:lnSpc>
              <a:spcBef>
                <a:spcPts val="0"/>
              </a:spcBef>
              <a:spcAft>
                <a:spcPts val="0"/>
              </a:spcAft>
              <a:buNone/>
            </a:pPr>
            <a:r>
              <a:rPr lang="en-US" sz="2000" b="1">
                <a:solidFill>
                  <a:schemeClr val="dk1"/>
                </a:solidFill>
                <a:latin typeface="Candara"/>
                <a:ea typeface="Candara"/>
                <a:cs typeface="Candara"/>
                <a:sym typeface="Candara"/>
              </a:rPr>
              <a:t>Bảng ‘uit_hocphi_miengiam.xlsx’</a:t>
            </a:r>
            <a:r>
              <a:rPr lang="en-US" sz="2000">
                <a:solidFill>
                  <a:schemeClr val="dk1"/>
                </a:solidFill>
                <a:latin typeface="Candara"/>
                <a:ea typeface="Candara"/>
                <a:cs typeface="Candara"/>
                <a:sym typeface="Candara"/>
              </a:rPr>
              <a:t>: 'mssv'</a:t>
            </a:r>
            <a:endParaRPr sz="2000">
              <a:solidFill>
                <a:schemeClr val="dk1"/>
              </a:solidFill>
              <a:latin typeface="Candara"/>
              <a:ea typeface="Candara"/>
              <a:cs typeface="Candara"/>
              <a:sym typeface="Candara"/>
            </a:endParaRPr>
          </a:p>
        </p:txBody>
      </p:sp>
      <p:sp>
        <p:nvSpPr>
          <p:cNvPr id="2" name="Google Shape;321;g2095c15e1eb_0_417">
            <a:extLst>
              <a:ext uri="{FF2B5EF4-FFF2-40B4-BE49-F238E27FC236}">
                <a16:creationId xmlns:a16="http://schemas.microsoft.com/office/drawing/2014/main" id="{C94A4C7B-8646-A389-AF56-C4AA8FD07122}"/>
              </a:ext>
            </a:extLst>
          </p:cNvPr>
          <p:cNvSpPr/>
          <p:nvPr/>
        </p:nvSpPr>
        <p:spPr>
          <a:xfrm>
            <a:off x="10812900" y="-2433"/>
            <a:ext cx="1192500" cy="1096800"/>
          </a:xfrm>
          <a:prstGeom prst="ellipse">
            <a:avLst/>
          </a:prstGeom>
          <a:solidFill>
            <a:srgbClr val="B3C6E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4000"/>
              <a:buFont typeface="Arial"/>
              <a:buNone/>
            </a:pPr>
            <a:r>
              <a:rPr lang="en-US" sz="4000" b="1" i="0" u="none" strike="noStrike" cap="none">
                <a:solidFill>
                  <a:srgbClr val="2F5496"/>
                </a:solidFill>
                <a:latin typeface="Bodoni"/>
                <a:ea typeface="Bodoni"/>
                <a:cs typeface="Bodoni"/>
                <a:sym typeface="Bodoni"/>
              </a:rPr>
              <a:t>I</a:t>
            </a:r>
            <a:r>
              <a:rPr lang="en-US" sz="4000" b="1">
                <a:solidFill>
                  <a:srgbClr val="2F5496"/>
                </a:solidFill>
                <a:latin typeface="Bodoni"/>
                <a:ea typeface="Bodoni"/>
                <a:cs typeface="Bodoni"/>
                <a:sym typeface="Bodoni"/>
              </a:rPr>
              <a:t>I</a:t>
            </a:r>
            <a:endParaRPr sz="1400" b="0" i="0" u="none" strike="noStrike" cap="none">
              <a:solidFill>
                <a:srgbClr val="000000"/>
              </a:solidFill>
              <a:latin typeface="Arial"/>
              <a:ea typeface="Arial"/>
              <a:cs typeface="Arial"/>
              <a:sym typeface="Aria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g226b94d6519_0_154"/>
          <p:cNvSpPr>
            <a:spLocks noGrp="1"/>
          </p:cNvSpPr>
          <p:nvPr>
            <p:ph type="sldNum" idx="12"/>
          </p:nvPr>
        </p:nvSpPr>
        <p:spPr>
          <a:xfrm>
            <a:off x="11258168" y="6061120"/>
            <a:ext cx="720000" cy="720000"/>
          </a:xfrm>
          <a:prstGeom prst="ellipse">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200"/>
              <a:buNone/>
            </a:pPr>
            <a:fld id="{00000000-1234-1234-1234-123412341234}" type="slidenum">
              <a:rPr lang="en-US" b="1">
                <a:solidFill>
                  <a:srgbClr val="000000"/>
                </a:solidFill>
                <a:latin typeface="Calibri"/>
                <a:ea typeface="Calibri"/>
                <a:cs typeface="Calibri"/>
                <a:sym typeface="Calibri"/>
              </a:rPr>
              <a:t>11</a:t>
            </a:fld>
            <a:endParaRPr b="1">
              <a:solidFill>
                <a:srgbClr val="000000"/>
              </a:solidFill>
            </a:endParaRPr>
          </a:p>
        </p:txBody>
      </p:sp>
      <p:cxnSp>
        <p:nvCxnSpPr>
          <p:cNvPr id="243" name="Google Shape;243;g226b94d6519_0_154"/>
          <p:cNvCxnSpPr/>
          <p:nvPr/>
        </p:nvCxnSpPr>
        <p:spPr>
          <a:xfrm flipH="1">
            <a:off x="782850" y="-3032700"/>
            <a:ext cx="30000" cy="9975000"/>
          </a:xfrm>
          <a:prstGeom prst="straightConnector1">
            <a:avLst/>
          </a:prstGeom>
          <a:noFill/>
          <a:ln w="38100" cap="flat" cmpd="sng">
            <a:solidFill>
              <a:srgbClr val="2F5496"/>
            </a:solidFill>
            <a:prstDash val="solid"/>
            <a:round/>
            <a:headEnd type="none" w="sm" len="sm"/>
            <a:tailEnd type="none" w="sm" len="sm"/>
          </a:ln>
        </p:spPr>
      </p:cxnSp>
      <p:sp>
        <p:nvSpPr>
          <p:cNvPr id="244" name="Google Shape;244;g226b94d6519_0_154"/>
          <p:cNvSpPr/>
          <p:nvPr/>
        </p:nvSpPr>
        <p:spPr>
          <a:xfrm>
            <a:off x="812850" y="347825"/>
            <a:ext cx="1902000" cy="1161300"/>
          </a:xfrm>
          <a:prstGeom prst="homePlate">
            <a:avLst>
              <a:gd name="adj" fmla="val 50000"/>
            </a:avLst>
          </a:prstGeom>
          <a:solidFill>
            <a:srgbClr val="2F5496"/>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50000"/>
              </a:lnSpc>
              <a:spcBef>
                <a:spcPts val="0"/>
              </a:spcBef>
              <a:spcAft>
                <a:spcPts val="0"/>
              </a:spcAft>
              <a:buClr>
                <a:srgbClr val="000000"/>
              </a:buClr>
              <a:buSzPts val="2500"/>
              <a:buFont typeface="Arial"/>
              <a:buNone/>
            </a:pPr>
            <a:r>
              <a:rPr lang="en-US" sz="2500" b="1">
                <a:solidFill>
                  <a:schemeClr val="lt1"/>
                </a:solidFill>
                <a:latin typeface="Candara"/>
                <a:ea typeface="Candara"/>
                <a:cs typeface="Candara"/>
                <a:sym typeface="Candara"/>
              </a:rPr>
              <a:t>Tiền xử lý dữ liệu</a:t>
            </a:r>
            <a:endParaRPr sz="1400" b="0" i="0" u="none" strike="noStrike" cap="none">
              <a:solidFill>
                <a:schemeClr val="lt1"/>
              </a:solidFill>
              <a:latin typeface="Arial"/>
              <a:ea typeface="Arial"/>
              <a:cs typeface="Arial"/>
              <a:sym typeface="Arial"/>
            </a:endParaRPr>
          </a:p>
        </p:txBody>
      </p:sp>
      <p:sp>
        <p:nvSpPr>
          <p:cNvPr id="245" name="Google Shape;245;g226b94d6519_0_154"/>
          <p:cNvSpPr/>
          <p:nvPr/>
        </p:nvSpPr>
        <p:spPr>
          <a:xfrm>
            <a:off x="2714850" y="622486"/>
            <a:ext cx="5854950" cy="611982"/>
          </a:xfrm>
          <a:prstGeom prst="flowChartTerminator">
            <a:avLst/>
          </a:prstGeom>
          <a:solidFill>
            <a:srgbClr val="B3C6E7"/>
          </a:solidFill>
          <a:ln w="9525" cap="flat" cmpd="sng">
            <a:solidFill>
              <a:srgbClr val="B3C6E7"/>
            </a:solidFill>
            <a:prstDash val="solid"/>
            <a:round/>
            <a:headEnd type="none" w="sm" len="sm"/>
            <a:tailEnd type="none" w="sm" len="sm"/>
          </a:ln>
        </p:spPr>
        <p:txBody>
          <a:bodyPr spcFirstLastPara="1" wrap="square" lIns="91425" tIns="91425" rIns="91425" bIns="91425" anchor="ctr" anchorCtr="0">
            <a:noAutofit/>
          </a:bodyPr>
          <a:lstStyle/>
          <a:p>
            <a:pPr marL="457200" marR="0" lvl="0" indent="0" algn="ctr" rtl="0">
              <a:lnSpc>
                <a:spcPct val="150000"/>
              </a:lnSpc>
              <a:spcBef>
                <a:spcPts val="0"/>
              </a:spcBef>
              <a:spcAft>
                <a:spcPts val="0"/>
              </a:spcAft>
              <a:buClr>
                <a:srgbClr val="000000"/>
              </a:buClr>
              <a:buSzPts val="2500"/>
              <a:buFont typeface="Arial"/>
              <a:buNone/>
            </a:pPr>
            <a:r>
              <a:rPr lang="en-US" sz="2500" b="1">
                <a:solidFill>
                  <a:srgbClr val="2F5496"/>
                </a:solidFill>
                <a:latin typeface="Candara"/>
                <a:ea typeface="Candara"/>
                <a:cs typeface="Candara"/>
                <a:sym typeface="Candara"/>
              </a:rPr>
              <a:t>Tiến hành gán nhãn</a:t>
            </a:r>
            <a:endParaRPr sz="2500" b="0" i="0" u="none" strike="noStrike" cap="none">
              <a:solidFill>
                <a:srgbClr val="2F5496"/>
              </a:solidFill>
              <a:latin typeface="Arial"/>
              <a:ea typeface="Arial"/>
              <a:cs typeface="Arial"/>
              <a:sym typeface="Arial"/>
            </a:endParaRPr>
          </a:p>
        </p:txBody>
      </p:sp>
      <p:sp>
        <p:nvSpPr>
          <p:cNvPr id="246" name="Google Shape;246;g226b94d6519_0_154"/>
          <p:cNvSpPr txBox="1"/>
          <p:nvPr/>
        </p:nvSpPr>
        <p:spPr>
          <a:xfrm>
            <a:off x="1714875" y="1509125"/>
            <a:ext cx="9543300" cy="5378365"/>
          </a:xfrm>
          <a:prstGeom prst="rect">
            <a:avLst/>
          </a:prstGeom>
          <a:noFill/>
          <a:ln>
            <a:noFill/>
          </a:ln>
        </p:spPr>
        <p:txBody>
          <a:bodyPr spcFirstLastPara="1" wrap="square" lIns="91425" tIns="91425" rIns="91425" bIns="91425" anchor="t" anchorCtr="0">
            <a:spAutoFit/>
          </a:bodyPr>
          <a:lstStyle/>
          <a:p>
            <a:pPr marL="342900" marR="0" lvl="0" indent="-342900" algn="l" rtl="0">
              <a:lnSpc>
                <a:spcPct val="150000"/>
              </a:lnSpc>
              <a:spcBef>
                <a:spcPts val="0"/>
              </a:spcBef>
              <a:spcAft>
                <a:spcPts val="0"/>
              </a:spcAft>
              <a:buFont typeface="Arial" panose="020B0604020202020204" pitchFamily="34" charset="0"/>
              <a:buChar char="•"/>
            </a:pPr>
            <a:r>
              <a:rPr lang="en-US" sz="2500">
                <a:latin typeface="Candara"/>
                <a:ea typeface="Candara"/>
                <a:cs typeface="Candara"/>
                <a:sym typeface="Candara"/>
              </a:rPr>
              <a:t>Kết các sinh viên của bảng ‘01.sinhvien’ có trong bảng ‘14.totnghiep’ và gán nhãn là 1 </a:t>
            </a:r>
            <a:r>
              <a:rPr lang="en-US" sz="2500" i="1">
                <a:latin typeface="Candara"/>
                <a:ea typeface="Candara"/>
                <a:cs typeface="Candara"/>
                <a:sym typeface="Candara"/>
              </a:rPr>
              <a:t>(tốt nghiệp)</a:t>
            </a:r>
            <a:endParaRPr sz="2500" i="1">
              <a:latin typeface="Candara"/>
              <a:ea typeface="Candara"/>
              <a:cs typeface="Candara"/>
              <a:sym typeface="Candara"/>
            </a:endParaRPr>
          </a:p>
          <a:p>
            <a:pPr marL="342900" marR="0" lvl="0" indent="-342900" algn="l" rtl="0">
              <a:lnSpc>
                <a:spcPct val="150000"/>
              </a:lnSpc>
              <a:spcBef>
                <a:spcPts val="0"/>
              </a:spcBef>
              <a:spcAft>
                <a:spcPts val="0"/>
              </a:spcAft>
              <a:buFont typeface="Arial" panose="020B0604020202020204" pitchFamily="34" charset="0"/>
              <a:buChar char="•"/>
            </a:pPr>
            <a:r>
              <a:rPr lang="en-US" sz="2500">
                <a:latin typeface="Candara"/>
                <a:ea typeface="Candara"/>
                <a:cs typeface="Candara"/>
                <a:sym typeface="Candara"/>
              </a:rPr>
              <a:t>Kết các sinh viên của bảng ‘01.sinhvien’ có trong bảng ‘08.XLHV’ với lý do thôi học và gán nhãn là 0 </a:t>
            </a:r>
            <a:r>
              <a:rPr lang="en-US" sz="2500" i="1">
                <a:latin typeface="Candara"/>
                <a:ea typeface="Candara"/>
                <a:cs typeface="Candara"/>
                <a:sym typeface="Candara"/>
              </a:rPr>
              <a:t>(không tốt nghiệp)</a:t>
            </a:r>
            <a:endParaRPr sz="2500" i="1">
              <a:latin typeface="Candara"/>
              <a:ea typeface="Candara"/>
              <a:cs typeface="Candara"/>
              <a:sym typeface="Candara"/>
            </a:endParaRPr>
          </a:p>
          <a:p>
            <a:pPr marL="0" marR="0" lvl="0" indent="0" algn="l" rtl="0">
              <a:lnSpc>
                <a:spcPct val="150000"/>
              </a:lnSpc>
              <a:spcBef>
                <a:spcPts val="0"/>
              </a:spcBef>
              <a:spcAft>
                <a:spcPts val="0"/>
              </a:spcAft>
              <a:buNone/>
            </a:pPr>
            <a:r>
              <a:rPr lang="en-US" sz="2500">
                <a:latin typeface="Candara"/>
                <a:ea typeface="Candara"/>
                <a:cs typeface="Candara"/>
                <a:sym typeface="Candara"/>
              </a:rPr>
              <a:t>=&gt; hai dataframe gồm 1845 sinh viên đã tốt nghiệp và 340 sinh viên không tốt nghiệp</a:t>
            </a:r>
            <a:endParaRPr sz="2500">
              <a:latin typeface="Candara"/>
              <a:ea typeface="Candara"/>
              <a:cs typeface="Candara"/>
              <a:sym typeface="Candara"/>
            </a:endParaRPr>
          </a:p>
          <a:p>
            <a:pPr marL="342900" marR="0" lvl="0" indent="-342900" algn="l" rtl="0">
              <a:lnSpc>
                <a:spcPct val="150000"/>
              </a:lnSpc>
              <a:spcBef>
                <a:spcPts val="0"/>
              </a:spcBef>
              <a:spcAft>
                <a:spcPts val="0"/>
              </a:spcAft>
              <a:buFont typeface="Arial" panose="020B0604020202020204" pitchFamily="34" charset="0"/>
              <a:buChar char="•"/>
            </a:pPr>
            <a:r>
              <a:rPr lang="en-US" sz="2500">
                <a:latin typeface="Candara"/>
                <a:ea typeface="Candara"/>
                <a:cs typeface="Candara"/>
                <a:sym typeface="Candara"/>
              </a:rPr>
              <a:t>Ghép 2 kết quả trên thành 1 dataframe, đặt tên cột nhãn là ‘label’, xóa các phần tử trùng lặp</a:t>
            </a:r>
            <a:endParaRPr sz="2500">
              <a:latin typeface="Candara"/>
              <a:ea typeface="Candara"/>
              <a:cs typeface="Candara"/>
              <a:sym typeface="Candara"/>
            </a:endParaRPr>
          </a:p>
          <a:p>
            <a:pPr marL="0" marR="0" lvl="0" indent="0" algn="l" rtl="0">
              <a:lnSpc>
                <a:spcPct val="150000"/>
              </a:lnSpc>
              <a:spcBef>
                <a:spcPts val="0"/>
              </a:spcBef>
              <a:spcAft>
                <a:spcPts val="0"/>
              </a:spcAft>
              <a:buNone/>
            </a:pPr>
            <a:r>
              <a:rPr lang="en-US" sz="2500" b="1">
                <a:latin typeface="Candara"/>
                <a:ea typeface="Candara"/>
                <a:cs typeface="Candara"/>
                <a:sym typeface="Candara"/>
              </a:rPr>
              <a:t>Kết quả:</a:t>
            </a:r>
            <a:r>
              <a:rPr lang="en-US" sz="2500">
                <a:latin typeface="Candara"/>
                <a:ea typeface="Candara"/>
                <a:cs typeface="Candara"/>
                <a:sym typeface="Candara"/>
              </a:rPr>
              <a:t> bảng sv_fly gồm 2183 dòng và 11 cột</a:t>
            </a:r>
            <a:endParaRPr sz="2500">
              <a:latin typeface="Candara"/>
              <a:ea typeface="Candara"/>
              <a:cs typeface="Candara"/>
              <a:sym typeface="Candara"/>
            </a:endParaRPr>
          </a:p>
        </p:txBody>
      </p:sp>
      <p:sp>
        <p:nvSpPr>
          <p:cNvPr id="2" name="Google Shape;321;g2095c15e1eb_0_417">
            <a:extLst>
              <a:ext uri="{FF2B5EF4-FFF2-40B4-BE49-F238E27FC236}">
                <a16:creationId xmlns:a16="http://schemas.microsoft.com/office/drawing/2014/main" id="{CA92AB50-5A9B-D96A-5F82-3583FF19928F}"/>
              </a:ext>
            </a:extLst>
          </p:cNvPr>
          <p:cNvSpPr/>
          <p:nvPr/>
        </p:nvSpPr>
        <p:spPr>
          <a:xfrm>
            <a:off x="10812900" y="-2433"/>
            <a:ext cx="1192500" cy="1096800"/>
          </a:xfrm>
          <a:prstGeom prst="ellipse">
            <a:avLst/>
          </a:prstGeom>
          <a:solidFill>
            <a:srgbClr val="B3C6E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4000"/>
              <a:buFont typeface="Arial"/>
              <a:buNone/>
            </a:pPr>
            <a:r>
              <a:rPr lang="en-US" sz="4000" b="1" i="0" u="none" strike="noStrike" cap="none">
                <a:solidFill>
                  <a:srgbClr val="2F5496"/>
                </a:solidFill>
                <a:latin typeface="Bodoni"/>
                <a:ea typeface="Bodoni"/>
                <a:cs typeface="Bodoni"/>
                <a:sym typeface="Bodoni"/>
              </a:rPr>
              <a:t>I</a:t>
            </a:r>
            <a:r>
              <a:rPr lang="en-US" sz="4000" b="1">
                <a:solidFill>
                  <a:srgbClr val="2F5496"/>
                </a:solidFill>
                <a:latin typeface="Bodoni"/>
                <a:ea typeface="Bodoni"/>
                <a:cs typeface="Bodoni"/>
                <a:sym typeface="Bodoni"/>
              </a:rPr>
              <a:t>I</a:t>
            </a:r>
            <a:endParaRPr sz="1400" b="0" i="0" u="none" strike="noStrike" cap="none">
              <a:solidFill>
                <a:srgbClr val="000000"/>
              </a:solidFill>
              <a:latin typeface="Arial"/>
              <a:ea typeface="Arial"/>
              <a:cs typeface="Arial"/>
              <a:sym typeface="Aria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g2264fad1195_0_22"/>
          <p:cNvSpPr>
            <a:spLocks noGrp="1"/>
          </p:cNvSpPr>
          <p:nvPr>
            <p:ph type="sldNum" idx="12"/>
          </p:nvPr>
        </p:nvSpPr>
        <p:spPr>
          <a:xfrm>
            <a:off x="11258168" y="6061120"/>
            <a:ext cx="720000" cy="720000"/>
          </a:xfrm>
          <a:prstGeom prst="ellipse">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200"/>
              <a:buNone/>
            </a:pPr>
            <a:fld id="{00000000-1234-1234-1234-123412341234}" type="slidenum">
              <a:rPr lang="en-US" b="1">
                <a:solidFill>
                  <a:srgbClr val="000000"/>
                </a:solidFill>
                <a:latin typeface="Calibri"/>
                <a:ea typeface="Calibri"/>
                <a:cs typeface="Calibri"/>
                <a:sym typeface="Calibri"/>
              </a:rPr>
              <a:t>12</a:t>
            </a:fld>
            <a:endParaRPr b="1">
              <a:solidFill>
                <a:srgbClr val="000000"/>
              </a:solidFill>
            </a:endParaRPr>
          </a:p>
        </p:txBody>
      </p:sp>
      <p:sp>
        <p:nvSpPr>
          <p:cNvPr id="252" name="Google Shape;252;g2264fad1195_0_22"/>
          <p:cNvSpPr txBox="1"/>
          <p:nvPr/>
        </p:nvSpPr>
        <p:spPr>
          <a:xfrm>
            <a:off x="2505600" y="1844459"/>
            <a:ext cx="5269794" cy="3647122"/>
          </a:xfrm>
          <a:prstGeom prst="rect">
            <a:avLst/>
          </a:prstGeom>
          <a:noFill/>
          <a:ln>
            <a:noFill/>
          </a:ln>
        </p:spPr>
        <p:txBody>
          <a:bodyPr spcFirstLastPara="1" wrap="square" lIns="91425" tIns="91425" rIns="91425" bIns="91425" anchor="t" anchorCtr="0">
            <a:spAutoFit/>
          </a:bodyPr>
          <a:lstStyle/>
          <a:p>
            <a:pPr marL="0" marR="0" lvl="0" indent="0" algn="just" rtl="0">
              <a:lnSpc>
                <a:spcPct val="150000"/>
              </a:lnSpc>
              <a:spcBef>
                <a:spcPts val="0"/>
              </a:spcBef>
              <a:spcAft>
                <a:spcPts val="0"/>
              </a:spcAft>
              <a:buNone/>
            </a:pPr>
            <a:r>
              <a:rPr lang="en-US" sz="2500">
                <a:latin typeface="Candara"/>
                <a:ea typeface="Candara"/>
                <a:cs typeface="Candara"/>
                <a:sym typeface="Candara"/>
              </a:rPr>
              <a:t>Sử dụng các thuật toán phân lớp máy học để tiến hành phân loại khả năng tốt nghiệp của sinh viên dựa trên thông tin của học kỳ có sẵn và tăng cường dữ liệu theo chiều ngang từ dữ liệu các học kỳ mới</a:t>
            </a:r>
            <a:endParaRPr sz="2500">
              <a:latin typeface="Candara"/>
              <a:ea typeface="Candara"/>
              <a:cs typeface="Candara"/>
              <a:sym typeface="Candara"/>
            </a:endParaRPr>
          </a:p>
        </p:txBody>
      </p:sp>
      <p:cxnSp>
        <p:nvCxnSpPr>
          <p:cNvPr id="253" name="Google Shape;253;g2264fad1195_0_22"/>
          <p:cNvCxnSpPr/>
          <p:nvPr/>
        </p:nvCxnSpPr>
        <p:spPr>
          <a:xfrm flipH="1">
            <a:off x="782850" y="-3032700"/>
            <a:ext cx="30000" cy="9975000"/>
          </a:xfrm>
          <a:prstGeom prst="straightConnector1">
            <a:avLst/>
          </a:prstGeom>
          <a:noFill/>
          <a:ln w="38100" cap="flat" cmpd="sng">
            <a:solidFill>
              <a:srgbClr val="2F5496"/>
            </a:solidFill>
            <a:prstDash val="solid"/>
            <a:round/>
            <a:headEnd type="none" w="sm" len="sm"/>
            <a:tailEnd type="none" w="sm" len="sm"/>
          </a:ln>
        </p:spPr>
      </p:cxnSp>
      <p:sp>
        <p:nvSpPr>
          <p:cNvPr id="254" name="Google Shape;254;g2264fad1195_0_22"/>
          <p:cNvSpPr/>
          <p:nvPr/>
        </p:nvSpPr>
        <p:spPr>
          <a:xfrm>
            <a:off x="812850" y="347825"/>
            <a:ext cx="1902000" cy="1161300"/>
          </a:xfrm>
          <a:prstGeom prst="homePlate">
            <a:avLst>
              <a:gd name="adj" fmla="val 50000"/>
            </a:avLst>
          </a:prstGeom>
          <a:solidFill>
            <a:srgbClr val="2F5496"/>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50000"/>
              </a:lnSpc>
              <a:spcBef>
                <a:spcPts val="0"/>
              </a:spcBef>
              <a:spcAft>
                <a:spcPts val="0"/>
              </a:spcAft>
              <a:buClr>
                <a:srgbClr val="000000"/>
              </a:buClr>
              <a:buSzPts val="2500"/>
              <a:buFont typeface="Arial"/>
              <a:buNone/>
            </a:pPr>
            <a:r>
              <a:rPr lang="en-US" sz="2500" b="1" i="0" u="none" strike="noStrike" cap="none">
                <a:solidFill>
                  <a:schemeClr val="lt1"/>
                </a:solidFill>
                <a:latin typeface="Candara"/>
                <a:ea typeface="Candara"/>
                <a:cs typeface="Candara"/>
                <a:sym typeface="Candara"/>
              </a:rPr>
              <a:t>Phương pháp</a:t>
            </a:r>
            <a:endParaRPr sz="1400" b="0" i="0" u="none" strike="noStrike" cap="none">
              <a:solidFill>
                <a:schemeClr val="lt1"/>
              </a:solidFill>
              <a:latin typeface="Arial"/>
              <a:ea typeface="Arial"/>
              <a:cs typeface="Arial"/>
              <a:sym typeface="Arial"/>
            </a:endParaRPr>
          </a:p>
        </p:txBody>
      </p:sp>
      <p:sp>
        <p:nvSpPr>
          <p:cNvPr id="255" name="Google Shape;255;g2264fad1195_0_22"/>
          <p:cNvSpPr/>
          <p:nvPr/>
        </p:nvSpPr>
        <p:spPr>
          <a:xfrm>
            <a:off x="2714850" y="622486"/>
            <a:ext cx="5854950" cy="611982"/>
          </a:xfrm>
          <a:prstGeom prst="flowChartTerminator">
            <a:avLst/>
          </a:prstGeom>
          <a:solidFill>
            <a:srgbClr val="B3C6E7"/>
          </a:solidFill>
          <a:ln w="9525" cap="flat" cmpd="sng">
            <a:solidFill>
              <a:srgbClr val="B3C6E7"/>
            </a:solidFill>
            <a:prstDash val="solid"/>
            <a:round/>
            <a:headEnd type="none" w="sm" len="sm"/>
            <a:tailEnd type="none" w="sm" len="sm"/>
          </a:ln>
        </p:spPr>
        <p:txBody>
          <a:bodyPr spcFirstLastPara="1" wrap="square" lIns="91425" tIns="91425" rIns="91425" bIns="91425" anchor="ctr" anchorCtr="0">
            <a:noAutofit/>
          </a:bodyPr>
          <a:lstStyle/>
          <a:p>
            <a:pPr marL="914400" marR="0" lvl="0" indent="0" algn="l" rtl="0">
              <a:lnSpc>
                <a:spcPct val="150000"/>
              </a:lnSpc>
              <a:spcBef>
                <a:spcPts val="0"/>
              </a:spcBef>
              <a:spcAft>
                <a:spcPts val="0"/>
              </a:spcAft>
              <a:buNone/>
            </a:pPr>
            <a:r>
              <a:rPr lang="en-US" sz="2500" b="1">
                <a:solidFill>
                  <a:srgbClr val="2F5496"/>
                </a:solidFill>
                <a:latin typeface="Candara"/>
                <a:ea typeface="Candara"/>
                <a:cs typeface="Candara"/>
                <a:sym typeface="Candara"/>
              </a:rPr>
              <a:t>      Tên phương pháp</a:t>
            </a:r>
            <a:endParaRPr sz="2500" b="0" i="0" u="none" strike="noStrike" cap="none">
              <a:solidFill>
                <a:srgbClr val="2F5496"/>
              </a:solidFill>
              <a:latin typeface="Arial"/>
              <a:ea typeface="Arial"/>
              <a:cs typeface="Arial"/>
              <a:sym typeface="Arial"/>
            </a:endParaRPr>
          </a:p>
        </p:txBody>
      </p:sp>
      <p:sp>
        <p:nvSpPr>
          <p:cNvPr id="2" name="Google Shape;321;g2095c15e1eb_0_417">
            <a:extLst>
              <a:ext uri="{FF2B5EF4-FFF2-40B4-BE49-F238E27FC236}">
                <a16:creationId xmlns:a16="http://schemas.microsoft.com/office/drawing/2014/main" id="{BAF86AA1-992F-0034-A9BE-CF9087AB094B}"/>
              </a:ext>
            </a:extLst>
          </p:cNvPr>
          <p:cNvSpPr/>
          <p:nvPr/>
        </p:nvSpPr>
        <p:spPr>
          <a:xfrm>
            <a:off x="10812900" y="-2433"/>
            <a:ext cx="1192500" cy="1096800"/>
          </a:xfrm>
          <a:prstGeom prst="ellipse">
            <a:avLst/>
          </a:prstGeom>
          <a:solidFill>
            <a:srgbClr val="B3C6E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4000"/>
              <a:buFont typeface="Arial"/>
              <a:buNone/>
            </a:pPr>
            <a:r>
              <a:rPr lang="en-US" sz="4000" b="1" i="0" u="none" strike="noStrike" cap="none">
                <a:solidFill>
                  <a:srgbClr val="2F5496"/>
                </a:solidFill>
                <a:latin typeface="Bodoni"/>
                <a:ea typeface="Bodoni"/>
                <a:cs typeface="Bodoni"/>
                <a:sym typeface="Bodoni"/>
              </a:rPr>
              <a:t>I</a:t>
            </a:r>
            <a:r>
              <a:rPr lang="en-US" sz="4000" b="1">
                <a:solidFill>
                  <a:srgbClr val="2F5496"/>
                </a:solidFill>
                <a:latin typeface="Bodoni"/>
                <a:ea typeface="Bodoni"/>
                <a:cs typeface="Bodoni"/>
                <a:sym typeface="Bodoni"/>
              </a:rPr>
              <a:t>I</a:t>
            </a:r>
            <a:endParaRPr sz="1400" b="0" i="0" u="none" strike="noStrike" cap="none">
              <a:solidFill>
                <a:srgbClr val="000000"/>
              </a:solidFill>
              <a:latin typeface="Arial"/>
              <a:ea typeface="Arial"/>
              <a:cs typeface="Arial"/>
              <a:sym typeface="Arial"/>
            </a:endParaRPr>
          </a:p>
        </p:txBody>
      </p:sp>
      <p:pic>
        <p:nvPicPr>
          <p:cNvPr id="6146" name="Picture 2" descr="Oplossingen - Docuwork B.V.">
            <a:extLst>
              <a:ext uri="{FF2B5EF4-FFF2-40B4-BE49-F238E27FC236}">
                <a16:creationId xmlns:a16="http://schemas.microsoft.com/office/drawing/2014/main" id="{A95C9B56-5B9F-EF5A-73D5-473F8159EBCF}"/>
              </a:ext>
            </a:extLst>
          </p:cNvPr>
          <p:cNvPicPr>
            <a:picLocks noChangeAspect="1" noChangeArrowheads="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258607" y="1989055"/>
            <a:ext cx="3357931" cy="335793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g2264fad1195_0_10"/>
          <p:cNvSpPr>
            <a:spLocks noGrp="1"/>
          </p:cNvSpPr>
          <p:nvPr>
            <p:ph type="sldNum" idx="12"/>
          </p:nvPr>
        </p:nvSpPr>
        <p:spPr>
          <a:xfrm>
            <a:off x="11258168" y="6061120"/>
            <a:ext cx="720000" cy="720000"/>
          </a:xfrm>
          <a:prstGeom prst="ellipse">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200"/>
              <a:buNone/>
            </a:pPr>
            <a:fld id="{00000000-1234-1234-1234-123412341234}" type="slidenum">
              <a:rPr lang="en-US" b="1">
                <a:solidFill>
                  <a:srgbClr val="000000"/>
                </a:solidFill>
                <a:latin typeface="Calibri"/>
                <a:ea typeface="Calibri"/>
                <a:cs typeface="Calibri"/>
                <a:sym typeface="Calibri"/>
              </a:rPr>
              <a:t>13</a:t>
            </a:fld>
            <a:endParaRPr b="1">
              <a:solidFill>
                <a:srgbClr val="000000"/>
              </a:solidFill>
            </a:endParaRPr>
          </a:p>
        </p:txBody>
      </p:sp>
      <p:sp>
        <p:nvSpPr>
          <p:cNvPr id="261" name="Google Shape;261;g2264fad1195_0_10"/>
          <p:cNvSpPr txBox="1"/>
          <p:nvPr/>
        </p:nvSpPr>
        <p:spPr>
          <a:xfrm>
            <a:off x="1214275" y="1562125"/>
            <a:ext cx="10764000" cy="5187300"/>
          </a:xfrm>
          <a:prstGeom prst="rect">
            <a:avLst/>
          </a:prstGeom>
          <a:noFill/>
          <a:ln>
            <a:noFill/>
          </a:ln>
        </p:spPr>
        <p:txBody>
          <a:bodyPr spcFirstLastPara="1" wrap="square" lIns="91425" tIns="91425" rIns="91425" bIns="91425" anchor="t" anchorCtr="0">
            <a:spAutoFit/>
          </a:bodyPr>
          <a:lstStyle/>
          <a:p>
            <a:pPr marL="457200" marR="0" lvl="0" indent="0" algn="l" rtl="0">
              <a:lnSpc>
                <a:spcPct val="150000"/>
              </a:lnSpc>
              <a:spcBef>
                <a:spcPts val="0"/>
              </a:spcBef>
              <a:spcAft>
                <a:spcPts val="0"/>
              </a:spcAft>
              <a:buClr>
                <a:schemeClr val="dk1"/>
              </a:buClr>
              <a:buSzPts val="1100"/>
              <a:buFont typeface="Arial"/>
              <a:buNone/>
            </a:pPr>
            <a:r>
              <a:rPr lang="en-US" sz="2500">
                <a:latin typeface="Candara"/>
                <a:ea typeface="Candara"/>
                <a:cs typeface="Candara"/>
                <a:sym typeface="Candara"/>
              </a:rPr>
              <a:t>•	Học có giám sát: được huấn luyện trên một tập dữ liệu có nhãn.</a:t>
            </a:r>
            <a:endParaRPr sz="2500">
              <a:latin typeface="Candara"/>
              <a:ea typeface="Candara"/>
              <a:cs typeface="Candara"/>
              <a:sym typeface="Candara"/>
            </a:endParaRPr>
          </a:p>
          <a:p>
            <a:pPr marL="457200" marR="0" lvl="0" indent="0" algn="l" rtl="0">
              <a:lnSpc>
                <a:spcPct val="150000"/>
              </a:lnSpc>
              <a:spcBef>
                <a:spcPts val="0"/>
              </a:spcBef>
              <a:spcAft>
                <a:spcPts val="0"/>
              </a:spcAft>
              <a:buClr>
                <a:schemeClr val="dk1"/>
              </a:buClr>
              <a:buSzPts val="1100"/>
              <a:buFont typeface="Arial"/>
              <a:buNone/>
            </a:pPr>
            <a:r>
              <a:rPr lang="en-US" sz="2500">
                <a:latin typeface="Candara"/>
                <a:ea typeface="Candara"/>
                <a:cs typeface="Candara"/>
                <a:sym typeface="Candara"/>
              </a:rPr>
              <a:t>•	Được huấn luyện trên một tập dữ liệu được gọi là tập huấn luyện</a:t>
            </a:r>
            <a:endParaRPr sz="2500">
              <a:latin typeface="Candara"/>
              <a:ea typeface="Candara"/>
              <a:cs typeface="Candara"/>
              <a:sym typeface="Candara"/>
            </a:endParaRPr>
          </a:p>
          <a:p>
            <a:pPr marL="457200" marR="0" lvl="0" indent="0" algn="l" rtl="0">
              <a:lnSpc>
                <a:spcPct val="150000"/>
              </a:lnSpc>
              <a:spcBef>
                <a:spcPts val="0"/>
              </a:spcBef>
              <a:spcAft>
                <a:spcPts val="0"/>
              </a:spcAft>
              <a:buClr>
                <a:schemeClr val="dk1"/>
              </a:buClr>
              <a:buSzPts val="1100"/>
              <a:buFont typeface="Arial"/>
              <a:buNone/>
            </a:pPr>
            <a:r>
              <a:rPr lang="en-US" sz="2500">
                <a:latin typeface="Candara"/>
                <a:ea typeface="Candara"/>
                <a:cs typeface="Candara"/>
                <a:sym typeface="Candara"/>
              </a:rPr>
              <a:t>•	Tính toán đặc trưng: trích xuất đặc trưng từ dữ liệu đầu vào. </a:t>
            </a:r>
            <a:endParaRPr sz="2500">
              <a:latin typeface="Candara"/>
              <a:ea typeface="Candara"/>
              <a:cs typeface="Candara"/>
              <a:sym typeface="Candara"/>
            </a:endParaRPr>
          </a:p>
          <a:p>
            <a:pPr marL="457200" marR="0" lvl="0" indent="0" algn="l" rtl="0">
              <a:lnSpc>
                <a:spcPct val="150000"/>
              </a:lnSpc>
              <a:spcBef>
                <a:spcPts val="0"/>
              </a:spcBef>
              <a:spcAft>
                <a:spcPts val="0"/>
              </a:spcAft>
              <a:buClr>
                <a:schemeClr val="dk1"/>
              </a:buClr>
              <a:buSzPts val="1100"/>
              <a:buFont typeface="Arial"/>
              <a:buNone/>
            </a:pPr>
            <a:r>
              <a:rPr lang="en-US" sz="2500">
                <a:latin typeface="Candara"/>
                <a:ea typeface="Candara"/>
                <a:cs typeface="Candara"/>
                <a:sym typeface="Candara"/>
              </a:rPr>
              <a:t>•	Thuật toán phân lớp xây dựng một mô hình dự đoán nhãn lớp của các mẫu dữ liệu không được gán nhãn.</a:t>
            </a:r>
            <a:endParaRPr sz="2500">
              <a:latin typeface="Candara"/>
              <a:ea typeface="Candara"/>
              <a:cs typeface="Candara"/>
              <a:sym typeface="Candara"/>
            </a:endParaRPr>
          </a:p>
          <a:p>
            <a:pPr marL="457200" marR="0" lvl="0" indent="0" algn="l" rtl="0">
              <a:lnSpc>
                <a:spcPct val="150000"/>
              </a:lnSpc>
              <a:spcBef>
                <a:spcPts val="0"/>
              </a:spcBef>
              <a:spcAft>
                <a:spcPts val="0"/>
              </a:spcAft>
              <a:buClr>
                <a:schemeClr val="dk1"/>
              </a:buClr>
              <a:buSzPts val="1100"/>
              <a:buFont typeface="Arial"/>
              <a:buNone/>
            </a:pPr>
            <a:r>
              <a:rPr lang="en-US" sz="2500">
                <a:latin typeface="Candara"/>
                <a:ea typeface="Candara"/>
                <a:cs typeface="Candara"/>
                <a:sym typeface="Candara"/>
              </a:rPr>
              <a:t>•	Tiêu chí học: Mỗi thuật toán phân lớp có một tiêu chí học riêng để tìm ra mô hình tốt nhất.</a:t>
            </a:r>
            <a:endParaRPr sz="2500">
              <a:latin typeface="Candara"/>
              <a:ea typeface="Candara"/>
              <a:cs typeface="Candara"/>
              <a:sym typeface="Candara"/>
            </a:endParaRPr>
          </a:p>
          <a:p>
            <a:pPr marL="457200" marR="0" lvl="0" indent="0" algn="l" rtl="0">
              <a:lnSpc>
                <a:spcPct val="150000"/>
              </a:lnSpc>
              <a:spcBef>
                <a:spcPts val="0"/>
              </a:spcBef>
              <a:spcAft>
                <a:spcPts val="0"/>
              </a:spcAft>
              <a:buClr>
                <a:schemeClr val="dk1"/>
              </a:buClr>
              <a:buSzPts val="1100"/>
              <a:buFont typeface="Arial"/>
              <a:buNone/>
            </a:pPr>
            <a:r>
              <a:rPr lang="en-US" sz="2500">
                <a:latin typeface="Candara"/>
                <a:ea typeface="Candara"/>
                <a:cs typeface="Candara"/>
                <a:sym typeface="Candara"/>
              </a:rPr>
              <a:t>•	Đánh giá hiệu suất bằng các độ đo</a:t>
            </a:r>
            <a:endParaRPr sz="2500">
              <a:latin typeface="Candara"/>
              <a:ea typeface="Candara"/>
              <a:cs typeface="Candara"/>
              <a:sym typeface="Candara"/>
            </a:endParaRPr>
          </a:p>
          <a:p>
            <a:pPr marL="457200" marR="0" lvl="0" indent="0" algn="l" rtl="0">
              <a:lnSpc>
                <a:spcPct val="150000"/>
              </a:lnSpc>
              <a:spcBef>
                <a:spcPts val="0"/>
              </a:spcBef>
              <a:spcAft>
                <a:spcPts val="0"/>
              </a:spcAft>
              <a:buNone/>
            </a:pPr>
            <a:r>
              <a:rPr lang="en-US" sz="2500">
                <a:latin typeface="Candara"/>
                <a:ea typeface="Candara"/>
                <a:cs typeface="Candara"/>
                <a:sym typeface="Candara"/>
              </a:rPr>
              <a:t>•	Overfitting và underfitting</a:t>
            </a:r>
            <a:endParaRPr sz="2500">
              <a:latin typeface="Candara"/>
              <a:ea typeface="Candara"/>
              <a:cs typeface="Candara"/>
              <a:sym typeface="Candara"/>
            </a:endParaRPr>
          </a:p>
        </p:txBody>
      </p:sp>
      <p:cxnSp>
        <p:nvCxnSpPr>
          <p:cNvPr id="262" name="Google Shape;262;g2264fad1195_0_10"/>
          <p:cNvCxnSpPr/>
          <p:nvPr/>
        </p:nvCxnSpPr>
        <p:spPr>
          <a:xfrm flipH="1">
            <a:off x="782850" y="-3032700"/>
            <a:ext cx="30000" cy="9975000"/>
          </a:xfrm>
          <a:prstGeom prst="straightConnector1">
            <a:avLst/>
          </a:prstGeom>
          <a:noFill/>
          <a:ln w="38100" cap="flat" cmpd="sng">
            <a:solidFill>
              <a:srgbClr val="2F5496"/>
            </a:solidFill>
            <a:prstDash val="solid"/>
            <a:round/>
            <a:headEnd type="none" w="sm" len="sm"/>
            <a:tailEnd type="none" w="sm" len="sm"/>
          </a:ln>
        </p:spPr>
      </p:cxnSp>
      <p:sp>
        <p:nvSpPr>
          <p:cNvPr id="263" name="Google Shape;263;g2264fad1195_0_10"/>
          <p:cNvSpPr/>
          <p:nvPr/>
        </p:nvSpPr>
        <p:spPr>
          <a:xfrm>
            <a:off x="812850" y="347825"/>
            <a:ext cx="1902000" cy="1161300"/>
          </a:xfrm>
          <a:prstGeom prst="homePlate">
            <a:avLst>
              <a:gd name="adj" fmla="val 50000"/>
            </a:avLst>
          </a:prstGeom>
          <a:solidFill>
            <a:srgbClr val="2F5496"/>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50000"/>
              </a:lnSpc>
              <a:spcBef>
                <a:spcPts val="0"/>
              </a:spcBef>
              <a:spcAft>
                <a:spcPts val="0"/>
              </a:spcAft>
              <a:buClr>
                <a:srgbClr val="000000"/>
              </a:buClr>
              <a:buSzPts val="2500"/>
              <a:buFont typeface="Arial"/>
              <a:buNone/>
            </a:pPr>
            <a:r>
              <a:rPr lang="en-US" sz="2500" b="1" i="0" u="none" strike="noStrike" cap="none">
                <a:solidFill>
                  <a:schemeClr val="lt1"/>
                </a:solidFill>
                <a:latin typeface="Candara"/>
                <a:ea typeface="Candara"/>
                <a:cs typeface="Candara"/>
                <a:sym typeface="Candara"/>
              </a:rPr>
              <a:t>Phương pháp</a:t>
            </a:r>
            <a:endParaRPr sz="1400" b="0" i="0" u="none" strike="noStrike" cap="none">
              <a:solidFill>
                <a:schemeClr val="lt1"/>
              </a:solidFill>
              <a:latin typeface="Arial"/>
              <a:ea typeface="Arial"/>
              <a:cs typeface="Arial"/>
              <a:sym typeface="Arial"/>
            </a:endParaRPr>
          </a:p>
        </p:txBody>
      </p:sp>
      <p:sp>
        <p:nvSpPr>
          <p:cNvPr id="264" name="Google Shape;264;g2264fad1195_0_10"/>
          <p:cNvSpPr/>
          <p:nvPr/>
        </p:nvSpPr>
        <p:spPr>
          <a:xfrm>
            <a:off x="2714850" y="622486"/>
            <a:ext cx="5854950" cy="611982"/>
          </a:xfrm>
          <a:prstGeom prst="flowChartTerminator">
            <a:avLst/>
          </a:prstGeom>
          <a:solidFill>
            <a:srgbClr val="B3C6E7"/>
          </a:solidFill>
          <a:ln w="9525" cap="flat" cmpd="sng">
            <a:solidFill>
              <a:srgbClr val="B3C6E7"/>
            </a:solidFill>
            <a:prstDash val="solid"/>
            <a:round/>
            <a:headEnd type="none" w="sm" len="sm"/>
            <a:tailEnd type="none" w="sm" len="sm"/>
          </a:ln>
        </p:spPr>
        <p:txBody>
          <a:bodyPr spcFirstLastPara="1" wrap="square" lIns="91425" tIns="91425" rIns="91425" bIns="91425" anchor="ctr" anchorCtr="0">
            <a:noAutofit/>
          </a:bodyPr>
          <a:lstStyle/>
          <a:p>
            <a:pPr marL="457200" marR="0" lvl="0" indent="0" algn="ctr" rtl="0">
              <a:lnSpc>
                <a:spcPct val="150000"/>
              </a:lnSpc>
              <a:spcBef>
                <a:spcPts val="0"/>
              </a:spcBef>
              <a:spcAft>
                <a:spcPts val="0"/>
              </a:spcAft>
              <a:buClr>
                <a:srgbClr val="000000"/>
              </a:buClr>
              <a:buSzPts val="2500"/>
              <a:buFont typeface="Arial"/>
              <a:buNone/>
            </a:pPr>
            <a:r>
              <a:rPr lang="en-US" sz="2500" b="1">
                <a:solidFill>
                  <a:srgbClr val="2F5496"/>
                </a:solidFill>
                <a:latin typeface="Candara"/>
                <a:ea typeface="Candara"/>
                <a:cs typeface="Candara"/>
                <a:sym typeface="Candara"/>
              </a:rPr>
              <a:t>Các đặc trưng chính</a:t>
            </a:r>
            <a:endParaRPr sz="2500" b="0" i="0" u="none" strike="noStrike" cap="none">
              <a:solidFill>
                <a:srgbClr val="2F5496"/>
              </a:solidFill>
              <a:latin typeface="Arial"/>
              <a:ea typeface="Arial"/>
              <a:cs typeface="Arial"/>
              <a:sym typeface="Arial"/>
            </a:endParaRPr>
          </a:p>
        </p:txBody>
      </p:sp>
      <p:sp>
        <p:nvSpPr>
          <p:cNvPr id="2" name="Google Shape;321;g2095c15e1eb_0_417">
            <a:extLst>
              <a:ext uri="{FF2B5EF4-FFF2-40B4-BE49-F238E27FC236}">
                <a16:creationId xmlns:a16="http://schemas.microsoft.com/office/drawing/2014/main" id="{9BA0C438-F083-23AB-E80E-B04A07E99483}"/>
              </a:ext>
            </a:extLst>
          </p:cNvPr>
          <p:cNvSpPr/>
          <p:nvPr/>
        </p:nvSpPr>
        <p:spPr>
          <a:xfrm>
            <a:off x="10812900" y="-2433"/>
            <a:ext cx="1192500" cy="1096800"/>
          </a:xfrm>
          <a:prstGeom prst="ellipse">
            <a:avLst/>
          </a:prstGeom>
          <a:solidFill>
            <a:srgbClr val="B3C6E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4000"/>
              <a:buFont typeface="Arial"/>
              <a:buNone/>
            </a:pPr>
            <a:r>
              <a:rPr lang="en-US" sz="4000" b="1" i="0" u="none" strike="noStrike" cap="none">
                <a:solidFill>
                  <a:srgbClr val="2F5496"/>
                </a:solidFill>
                <a:latin typeface="Bodoni"/>
                <a:ea typeface="Bodoni"/>
                <a:cs typeface="Bodoni"/>
                <a:sym typeface="Bodoni"/>
              </a:rPr>
              <a:t>I</a:t>
            </a:r>
            <a:r>
              <a:rPr lang="en-US" sz="4000" b="1">
                <a:solidFill>
                  <a:srgbClr val="2F5496"/>
                </a:solidFill>
                <a:latin typeface="Bodoni"/>
                <a:ea typeface="Bodoni"/>
                <a:cs typeface="Bodoni"/>
                <a:sym typeface="Bodoni"/>
              </a:rPr>
              <a:t>I</a:t>
            </a:r>
            <a:endParaRPr sz="1400" b="0" i="0" u="none" strike="noStrike" cap="none">
              <a:solidFill>
                <a:srgbClr val="000000"/>
              </a:solidFill>
              <a:latin typeface="Arial"/>
              <a:ea typeface="Arial"/>
              <a:cs typeface="Arial"/>
              <a:sym typeface="Aria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g2264fad1195_0_34"/>
          <p:cNvSpPr>
            <a:spLocks noGrp="1"/>
          </p:cNvSpPr>
          <p:nvPr>
            <p:ph type="sldNum" idx="12"/>
          </p:nvPr>
        </p:nvSpPr>
        <p:spPr>
          <a:xfrm>
            <a:off x="11258168" y="6061120"/>
            <a:ext cx="720000" cy="720000"/>
          </a:xfrm>
          <a:prstGeom prst="ellipse">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200"/>
              <a:buNone/>
            </a:pPr>
            <a:fld id="{00000000-1234-1234-1234-123412341234}" type="slidenum">
              <a:rPr lang="en-US" b="1">
                <a:solidFill>
                  <a:srgbClr val="000000"/>
                </a:solidFill>
                <a:latin typeface="Calibri"/>
                <a:ea typeface="Calibri"/>
                <a:cs typeface="Calibri"/>
                <a:sym typeface="Calibri"/>
              </a:rPr>
              <a:t>14</a:t>
            </a:fld>
            <a:endParaRPr b="1">
              <a:solidFill>
                <a:srgbClr val="000000"/>
              </a:solidFill>
            </a:endParaRPr>
          </a:p>
        </p:txBody>
      </p:sp>
      <p:sp>
        <p:nvSpPr>
          <p:cNvPr id="270" name="Google Shape;270;g2264fad1195_0_34"/>
          <p:cNvSpPr txBox="1"/>
          <p:nvPr/>
        </p:nvSpPr>
        <p:spPr>
          <a:xfrm>
            <a:off x="1214275" y="1383368"/>
            <a:ext cx="7750616" cy="5493781"/>
          </a:xfrm>
          <a:prstGeom prst="rect">
            <a:avLst/>
          </a:prstGeom>
          <a:noFill/>
          <a:ln>
            <a:noFill/>
          </a:ln>
        </p:spPr>
        <p:txBody>
          <a:bodyPr spcFirstLastPara="1" wrap="square" lIns="91425" tIns="91425" rIns="91425" bIns="91425" anchor="t" anchorCtr="0">
            <a:spAutoFit/>
          </a:bodyPr>
          <a:lstStyle/>
          <a:p>
            <a:pPr marL="457200" marR="0" lvl="0" indent="-387350" algn="l" rtl="0">
              <a:lnSpc>
                <a:spcPct val="150000"/>
              </a:lnSpc>
              <a:spcBef>
                <a:spcPts val="0"/>
              </a:spcBef>
              <a:spcAft>
                <a:spcPts val="0"/>
              </a:spcAft>
              <a:buSzPts val="2500"/>
              <a:buFont typeface="Candara"/>
              <a:buChar char="●"/>
            </a:pPr>
            <a:r>
              <a:rPr lang="en-US" sz="2500" b="1">
                <a:latin typeface="Candara"/>
                <a:ea typeface="Candara"/>
                <a:cs typeface="Candara"/>
                <a:sym typeface="Candara"/>
              </a:rPr>
              <a:t>Confusion matrix:</a:t>
            </a:r>
            <a:r>
              <a:rPr lang="en-US" sz="2500">
                <a:latin typeface="Candara"/>
                <a:ea typeface="Candara"/>
                <a:cs typeface="Candara"/>
                <a:sym typeface="Candara"/>
              </a:rPr>
              <a:t> bố cục bảng hình dung hiệu suất của một thuật toán</a:t>
            </a:r>
            <a:endParaRPr sz="2500">
              <a:latin typeface="Candara"/>
              <a:ea typeface="Candara"/>
              <a:cs typeface="Candara"/>
              <a:sym typeface="Candara"/>
            </a:endParaRPr>
          </a:p>
          <a:p>
            <a:pPr marL="457200" marR="0" lvl="0" indent="-387350" algn="l" rtl="0">
              <a:lnSpc>
                <a:spcPct val="150000"/>
              </a:lnSpc>
              <a:spcBef>
                <a:spcPts val="0"/>
              </a:spcBef>
              <a:spcAft>
                <a:spcPts val="0"/>
              </a:spcAft>
              <a:buSzPts val="2500"/>
              <a:buFont typeface="Candara"/>
              <a:buChar char="●"/>
            </a:pPr>
            <a:r>
              <a:rPr lang="en-US" sz="2500" b="1">
                <a:latin typeface="Candara"/>
                <a:ea typeface="Candara"/>
                <a:cs typeface="Candara"/>
                <a:sym typeface="Candara"/>
              </a:rPr>
              <a:t>Accuracy = (TP + TN) / (TP + FP + FN + TN)</a:t>
            </a:r>
            <a:endParaRPr sz="2500" b="1">
              <a:latin typeface="Candara"/>
              <a:ea typeface="Candara"/>
              <a:cs typeface="Candara"/>
              <a:sym typeface="Candara"/>
            </a:endParaRPr>
          </a:p>
          <a:p>
            <a:pPr marL="457200" marR="0" lvl="0" indent="0" algn="l" rtl="0">
              <a:lnSpc>
                <a:spcPct val="150000"/>
              </a:lnSpc>
              <a:spcBef>
                <a:spcPts val="0"/>
              </a:spcBef>
              <a:spcAft>
                <a:spcPts val="0"/>
              </a:spcAft>
              <a:buNone/>
            </a:pPr>
            <a:r>
              <a:rPr lang="en-US" sz="2000" i="1">
                <a:latin typeface="Candara"/>
                <a:ea typeface="Candara"/>
                <a:cs typeface="Candara"/>
                <a:sym typeface="Candara"/>
              </a:rPr>
              <a:t>Số nhãn dự đoán đúng trên toàn bộ tập dữ liệu</a:t>
            </a:r>
            <a:endParaRPr sz="2000" i="1">
              <a:latin typeface="Candara"/>
              <a:ea typeface="Candara"/>
              <a:cs typeface="Candara"/>
              <a:sym typeface="Candara"/>
            </a:endParaRPr>
          </a:p>
          <a:p>
            <a:pPr marL="457200" marR="0" lvl="0" indent="-387350" algn="l" rtl="0">
              <a:lnSpc>
                <a:spcPct val="150000"/>
              </a:lnSpc>
              <a:spcBef>
                <a:spcPts val="0"/>
              </a:spcBef>
              <a:spcAft>
                <a:spcPts val="0"/>
              </a:spcAft>
              <a:buSzPts val="2500"/>
              <a:buFont typeface="Candara"/>
              <a:buChar char="●"/>
            </a:pPr>
            <a:r>
              <a:rPr lang="en-US" sz="2500" b="1">
                <a:latin typeface="Candara"/>
                <a:ea typeface="Candara"/>
                <a:cs typeface="Candara"/>
                <a:sym typeface="Candara"/>
              </a:rPr>
              <a:t>Precision = TP / (TP + FP)</a:t>
            </a:r>
            <a:endParaRPr sz="2500" b="1">
              <a:latin typeface="Candara"/>
              <a:ea typeface="Candara"/>
              <a:cs typeface="Candara"/>
              <a:sym typeface="Candara"/>
            </a:endParaRPr>
          </a:p>
          <a:p>
            <a:pPr marL="457200" marR="0" lvl="0" indent="0" algn="l" rtl="0">
              <a:lnSpc>
                <a:spcPct val="150000"/>
              </a:lnSpc>
              <a:spcBef>
                <a:spcPts val="0"/>
              </a:spcBef>
              <a:spcAft>
                <a:spcPts val="0"/>
              </a:spcAft>
              <a:buNone/>
            </a:pPr>
            <a:r>
              <a:rPr lang="en-US" sz="2000" i="1">
                <a:latin typeface="Candara"/>
                <a:ea typeface="Candara"/>
                <a:cs typeface="Candara"/>
                <a:sym typeface="Candara"/>
              </a:rPr>
              <a:t>Tỉ lệ trường hợp dự đoán “có” chính xác bao nhiêu</a:t>
            </a:r>
            <a:endParaRPr sz="2000" i="1">
              <a:latin typeface="Candara"/>
              <a:ea typeface="Candara"/>
              <a:cs typeface="Candara"/>
              <a:sym typeface="Candara"/>
            </a:endParaRPr>
          </a:p>
          <a:p>
            <a:pPr marL="457200" marR="0" lvl="0" indent="-387350" algn="l" rtl="0">
              <a:lnSpc>
                <a:spcPct val="150000"/>
              </a:lnSpc>
              <a:spcBef>
                <a:spcPts val="0"/>
              </a:spcBef>
              <a:spcAft>
                <a:spcPts val="0"/>
              </a:spcAft>
              <a:buSzPts val="2500"/>
              <a:buFont typeface="Candara"/>
              <a:buChar char="●"/>
            </a:pPr>
            <a:r>
              <a:rPr lang="en-US" sz="2500" b="1">
                <a:latin typeface="Candara"/>
                <a:ea typeface="Candara"/>
                <a:cs typeface="Candara"/>
                <a:sym typeface="Candara"/>
              </a:rPr>
              <a:t>Recall = TP / (TP + FN)</a:t>
            </a:r>
            <a:endParaRPr sz="2500" b="1">
              <a:latin typeface="Candara"/>
              <a:ea typeface="Candara"/>
              <a:cs typeface="Candara"/>
              <a:sym typeface="Candara"/>
            </a:endParaRPr>
          </a:p>
          <a:p>
            <a:pPr marL="457200" marR="0" lvl="0" indent="0" algn="l" rtl="0">
              <a:lnSpc>
                <a:spcPct val="150000"/>
              </a:lnSpc>
              <a:spcBef>
                <a:spcPts val="0"/>
              </a:spcBef>
              <a:spcAft>
                <a:spcPts val="0"/>
              </a:spcAft>
              <a:buNone/>
            </a:pPr>
            <a:r>
              <a:rPr lang="en-US" sz="2000" i="1">
                <a:latin typeface="Candara"/>
                <a:ea typeface="Candara"/>
                <a:cs typeface="Candara"/>
                <a:sym typeface="Candara"/>
              </a:rPr>
              <a:t>Đánh giá mô hình có bỏ sót trường hợp “có” </a:t>
            </a:r>
            <a:endParaRPr sz="2000" i="1">
              <a:latin typeface="Candara"/>
              <a:ea typeface="Candara"/>
              <a:cs typeface="Candara"/>
              <a:sym typeface="Candara"/>
            </a:endParaRPr>
          </a:p>
          <a:p>
            <a:pPr marL="457200" marR="0" lvl="0" indent="-387350" algn="l" rtl="0">
              <a:lnSpc>
                <a:spcPct val="150000"/>
              </a:lnSpc>
              <a:spcBef>
                <a:spcPts val="0"/>
              </a:spcBef>
              <a:spcAft>
                <a:spcPts val="0"/>
              </a:spcAft>
              <a:buSzPts val="2500"/>
              <a:buFont typeface="Candara"/>
              <a:buChar char="●"/>
            </a:pPr>
            <a:r>
              <a:rPr lang="en-US" sz="2500" b="1">
                <a:latin typeface="Candara"/>
                <a:ea typeface="Candara"/>
                <a:cs typeface="Candara"/>
                <a:sym typeface="Candara"/>
              </a:rPr>
              <a:t>F1 score = (2*Precision*Recall) / (Precision + Recall)</a:t>
            </a:r>
            <a:endParaRPr sz="2500" b="1">
              <a:latin typeface="Candara"/>
              <a:ea typeface="Candara"/>
              <a:cs typeface="Candara"/>
              <a:sym typeface="Candara"/>
            </a:endParaRPr>
          </a:p>
          <a:p>
            <a:pPr marL="457200" marR="0" lvl="0" indent="0" algn="l" rtl="0">
              <a:lnSpc>
                <a:spcPct val="150000"/>
              </a:lnSpc>
              <a:spcBef>
                <a:spcPts val="0"/>
              </a:spcBef>
              <a:spcAft>
                <a:spcPts val="0"/>
              </a:spcAft>
              <a:buNone/>
            </a:pPr>
            <a:r>
              <a:rPr lang="en-US" sz="2000" i="1">
                <a:latin typeface="Candara"/>
                <a:ea typeface="Candara"/>
                <a:cs typeface="Candara"/>
                <a:sym typeface="Candara"/>
              </a:rPr>
              <a:t>Tổng hòa hai độ đo Precision và Recall</a:t>
            </a:r>
            <a:endParaRPr sz="2000" i="1">
              <a:latin typeface="Candara"/>
              <a:ea typeface="Candara"/>
              <a:cs typeface="Candara"/>
              <a:sym typeface="Candara"/>
            </a:endParaRPr>
          </a:p>
        </p:txBody>
      </p:sp>
      <p:cxnSp>
        <p:nvCxnSpPr>
          <p:cNvPr id="271" name="Google Shape;271;g2264fad1195_0_34"/>
          <p:cNvCxnSpPr/>
          <p:nvPr/>
        </p:nvCxnSpPr>
        <p:spPr>
          <a:xfrm flipH="1">
            <a:off x="782850" y="-3032700"/>
            <a:ext cx="30000" cy="9975000"/>
          </a:xfrm>
          <a:prstGeom prst="straightConnector1">
            <a:avLst/>
          </a:prstGeom>
          <a:noFill/>
          <a:ln w="38100" cap="flat" cmpd="sng">
            <a:solidFill>
              <a:srgbClr val="2F5496"/>
            </a:solidFill>
            <a:prstDash val="solid"/>
            <a:round/>
            <a:headEnd type="none" w="sm" len="sm"/>
            <a:tailEnd type="none" w="sm" len="sm"/>
          </a:ln>
        </p:spPr>
      </p:cxnSp>
      <p:sp>
        <p:nvSpPr>
          <p:cNvPr id="272" name="Google Shape;272;g2264fad1195_0_34"/>
          <p:cNvSpPr/>
          <p:nvPr/>
        </p:nvSpPr>
        <p:spPr>
          <a:xfrm>
            <a:off x="812850" y="347825"/>
            <a:ext cx="1902000" cy="1161300"/>
          </a:xfrm>
          <a:prstGeom prst="homePlate">
            <a:avLst>
              <a:gd name="adj" fmla="val 50000"/>
            </a:avLst>
          </a:prstGeom>
          <a:solidFill>
            <a:srgbClr val="2F5496"/>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50000"/>
              </a:lnSpc>
              <a:spcBef>
                <a:spcPts val="0"/>
              </a:spcBef>
              <a:spcAft>
                <a:spcPts val="0"/>
              </a:spcAft>
              <a:buClr>
                <a:srgbClr val="000000"/>
              </a:buClr>
              <a:buSzPts val="2500"/>
              <a:buFont typeface="Arial"/>
              <a:buNone/>
            </a:pPr>
            <a:r>
              <a:rPr lang="en-US" sz="2500" b="1" i="0" u="none" strike="noStrike" cap="none">
                <a:solidFill>
                  <a:schemeClr val="lt1"/>
                </a:solidFill>
                <a:latin typeface="Candara"/>
                <a:ea typeface="Candara"/>
                <a:cs typeface="Candara"/>
                <a:sym typeface="Candara"/>
              </a:rPr>
              <a:t>Phương pháp</a:t>
            </a:r>
            <a:endParaRPr sz="1400" b="0" i="0" u="none" strike="noStrike" cap="none">
              <a:solidFill>
                <a:schemeClr val="lt1"/>
              </a:solidFill>
              <a:latin typeface="Arial"/>
              <a:ea typeface="Arial"/>
              <a:cs typeface="Arial"/>
              <a:sym typeface="Arial"/>
            </a:endParaRPr>
          </a:p>
        </p:txBody>
      </p:sp>
      <p:sp>
        <p:nvSpPr>
          <p:cNvPr id="273" name="Google Shape;273;g2264fad1195_0_34"/>
          <p:cNvSpPr/>
          <p:nvPr/>
        </p:nvSpPr>
        <p:spPr>
          <a:xfrm>
            <a:off x="2714850" y="622486"/>
            <a:ext cx="5854950" cy="611982"/>
          </a:xfrm>
          <a:prstGeom prst="flowChartTerminator">
            <a:avLst/>
          </a:prstGeom>
          <a:solidFill>
            <a:srgbClr val="B3C6E7"/>
          </a:solidFill>
          <a:ln w="9525" cap="flat" cmpd="sng">
            <a:solidFill>
              <a:srgbClr val="B3C6E7"/>
            </a:solidFill>
            <a:prstDash val="solid"/>
            <a:round/>
            <a:headEnd type="none" w="sm" len="sm"/>
            <a:tailEnd type="none" w="sm" len="sm"/>
          </a:ln>
        </p:spPr>
        <p:txBody>
          <a:bodyPr spcFirstLastPara="1" wrap="square" lIns="91425" tIns="91425" rIns="91425" bIns="91425" anchor="ctr" anchorCtr="0">
            <a:noAutofit/>
          </a:bodyPr>
          <a:lstStyle/>
          <a:p>
            <a:pPr marL="457200" marR="0" lvl="0" indent="0" algn="ctr" rtl="0">
              <a:lnSpc>
                <a:spcPct val="150000"/>
              </a:lnSpc>
              <a:spcBef>
                <a:spcPts val="0"/>
              </a:spcBef>
              <a:spcAft>
                <a:spcPts val="0"/>
              </a:spcAft>
              <a:buClr>
                <a:srgbClr val="000000"/>
              </a:buClr>
              <a:buSzPts val="2500"/>
              <a:buFont typeface="Arial"/>
              <a:buNone/>
            </a:pPr>
            <a:r>
              <a:rPr lang="en-US" sz="2500" b="1">
                <a:solidFill>
                  <a:srgbClr val="2F5496"/>
                </a:solidFill>
                <a:latin typeface="Candara"/>
                <a:ea typeface="Candara"/>
                <a:cs typeface="Candara"/>
                <a:sym typeface="Candara"/>
              </a:rPr>
              <a:t>Độ đo</a:t>
            </a:r>
            <a:endParaRPr sz="2500" b="0" i="0" u="none" strike="noStrike" cap="none">
              <a:solidFill>
                <a:srgbClr val="2F5496"/>
              </a:solidFill>
              <a:latin typeface="Arial"/>
              <a:ea typeface="Arial"/>
              <a:cs typeface="Arial"/>
              <a:sym typeface="Arial"/>
            </a:endParaRPr>
          </a:p>
        </p:txBody>
      </p:sp>
      <p:pic>
        <p:nvPicPr>
          <p:cNvPr id="274" name="Google Shape;274;g2264fad1195_0_34"/>
          <p:cNvPicPr preferRelativeResize="0"/>
          <p:nvPr/>
        </p:nvPicPr>
        <p:blipFill>
          <a:blip r:embed="rId3">
            <a:alphaModFix/>
          </a:blip>
          <a:stretch>
            <a:fillRect/>
          </a:stretch>
        </p:blipFill>
        <p:spPr>
          <a:xfrm>
            <a:off x="7496375" y="2113325"/>
            <a:ext cx="4758401" cy="2464757"/>
          </a:xfrm>
          <a:prstGeom prst="rect">
            <a:avLst/>
          </a:prstGeom>
          <a:noFill/>
          <a:ln>
            <a:noFill/>
          </a:ln>
        </p:spPr>
      </p:pic>
      <p:sp>
        <p:nvSpPr>
          <p:cNvPr id="2" name="Google Shape;321;g2095c15e1eb_0_417">
            <a:extLst>
              <a:ext uri="{FF2B5EF4-FFF2-40B4-BE49-F238E27FC236}">
                <a16:creationId xmlns:a16="http://schemas.microsoft.com/office/drawing/2014/main" id="{C70E256F-964A-685D-8584-3FBEC5353578}"/>
              </a:ext>
            </a:extLst>
          </p:cNvPr>
          <p:cNvSpPr/>
          <p:nvPr/>
        </p:nvSpPr>
        <p:spPr>
          <a:xfrm>
            <a:off x="10812900" y="-2433"/>
            <a:ext cx="1192500" cy="1096800"/>
          </a:xfrm>
          <a:prstGeom prst="ellipse">
            <a:avLst/>
          </a:prstGeom>
          <a:solidFill>
            <a:srgbClr val="B3C6E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4000"/>
              <a:buFont typeface="Arial"/>
              <a:buNone/>
            </a:pPr>
            <a:r>
              <a:rPr lang="en-US" sz="4000" b="1" i="0" u="none" strike="noStrike" cap="none">
                <a:solidFill>
                  <a:srgbClr val="2F5496"/>
                </a:solidFill>
                <a:latin typeface="Bodoni"/>
                <a:ea typeface="Bodoni"/>
                <a:cs typeface="Bodoni"/>
                <a:sym typeface="Bodoni"/>
              </a:rPr>
              <a:t>I</a:t>
            </a:r>
            <a:r>
              <a:rPr lang="en-US" sz="4000" b="1">
                <a:solidFill>
                  <a:srgbClr val="2F5496"/>
                </a:solidFill>
                <a:latin typeface="Bodoni"/>
                <a:ea typeface="Bodoni"/>
                <a:cs typeface="Bodoni"/>
                <a:sym typeface="Bodoni"/>
              </a:rPr>
              <a:t>I</a:t>
            </a:r>
            <a:endParaRPr sz="1400" b="0" i="0" u="none" strike="noStrike" cap="none">
              <a:solidFill>
                <a:srgbClr val="000000"/>
              </a:solidFill>
              <a:latin typeface="Arial"/>
              <a:ea typeface="Arial"/>
              <a:cs typeface="Arial"/>
              <a:sym typeface="Aria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g24e9544bfc0_0_48"/>
          <p:cNvSpPr>
            <a:spLocks noGrp="1"/>
          </p:cNvSpPr>
          <p:nvPr>
            <p:ph type="sldNum" idx="12"/>
          </p:nvPr>
        </p:nvSpPr>
        <p:spPr>
          <a:xfrm>
            <a:off x="11258168" y="6061120"/>
            <a:ext cx="720000" cy="720000"/>
          </a:xfrm>
          <a:prstGeom prst="ellipse">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200"/>
              <a:buNone/>
            </a:pPr>
            <a:fld id="{00000000-1234-1234-1234-123412341234}" type="slidenum">
              <a:rPr lang="en-US" b="1">
                <a:solidFill>
                  <a:srgbClr val="000000"/>
                </a:solidFill>
                <a:latin typeface="Calibri"/>
                <a:ea typeface="Calibri"/>
                <a:cs typeface="Calibri"/>
                <a:sym typeface="Calibri"/>
              </a:rPr>
              <a:t>15</a:t>
            </a:fld>
            <a:endParaRPr b="1">
              <a:solidFill>
                <a:srgbClr val="000000"/>
              </a:solidFill>
            </a:endParaRPr>
          </a:p>
        </p:txBody>
      </p:sp>
      <p:sp>
        <p:nvSpPr>
          <p:cNvPr id="280" name="Google Shape;280;g24e9544bfc0_0_48"/>
          <p:cNvSpPr txBox="1"/>
          <p:nvPr/>
        </p:nvSpPr>
        <p:spPr>
          <a:xfrm>
            <a:off x="1425600" y="1562125"/>
            <a:ext cx="10098000" cy="5110200"/>
          </a:xfrm>
          <a:prstGeom prst="rect">
            <a:avLst/>
          </a:prstGeom>
          <a:noFill/>
          <a:ln>
            <a:noFill/>
          </a:ln>
        </p:spPr>
        <p:txBody>
          <a:bodyPr spcFirstLastPara="1" wrap="square" lIns="91425" tIns="91425" rIns="91425" bIns="91425" anchor="t" anchorCtr="0">
            <a:spAutoFit/>
          </a:bodyPr>
          <a:lstStyle/>
          <a:p>
            <a:pPr marL="457200" lvl="0" indent="-355600" algn="l" rtl="0">
              <a:lnSpc>
                <a:spcPct val="150000"/>
              </a:lnSpc>
              <a:spcBef>
                <a:spcPts val="0"/>
              </a:spcBef>
              <a:spcAft>
                <a:spcPts val="0"/>
              </a:spcAft>
              <a:buClr>
                <a:schemeClr val="dk1"/>
              </a:buClr>
              <a:buSzPts val="2000"/>
              <a:buFont typeface="Candara"/>
              <a:buChar char="●"/>
            </a:pPr>
            <a:r>
              <a:rPr lang="en-US" sz="2000" b="1">
                <a:solidFill>
                  <a:schemeClr val="dk1"/>
                </a:solidFill>
                <a:latin typeface="Candara"/>
                <a:ea typeface="Candara"/>
                <a:cs typeface="Candara"/>
                <a:sym typeface="Candara"/>
              </a:rPr>
              <a:t>Naive Bayes: </a:t>
            </a:r>
            <a:r>
              <a:rPr lang="en-US" sz="2000">
                <a:solidFill>
                  <a:schemeClr val="dk1"/>
                </a:solidFill>
                <a:latin typeface="Candara"/>
                <a:ea typeface="Candara"/>
                <a:cs typeface="Candara"/>
                <a:sym typeface="Candara"/>
              </a:rPr>
              <a:t>Thuật toán dựa trên công thức Bayes để tính xác suất của một lớp dựa trên các đặc trưng của dữ liệu.</a:t>
            </a:r>
            <a:endParaRPr sz="2000">
              <a:solidFill>
                <a:schemeClr val="dk1"/>
              </a:solidFill>
              <a:latin typeface="Candara"/>
              <a:ea typeface="Candara"/>
              <a:cs typeface="Candara"/>
              <a:sym typeface="Candara"/>
            </a:endParaRPr>
          </a:p>
          <a:p>
            <a:pPr marL="457200" lvl="0" indent="-355600" algn="l" rtl="0">
              <a:lnSpc>
                <a:spcPct val="150000"/>
              </a:lnSpc>
              <a:spcBef>
                <a:spcPts val="0"/>
              </a:spcBef>
              <a:spcAft>
                <a:spcPts val="0"/>
              </a:spcAft>
              <a:buClr>
                <a:schemeClr val="dk1"/>
              </a:buClr>
              <a:buSzPts val="2000"/>
              <a:buFont typeface="Candara"/>
              <a:buChar char="●"/>
            </a:pPr>
            <a:r>
              <a:rPr lang="en-US" sz="2000" b="1">
                <a:solidFill>
                  <a:schemeClr val="dk1"/>
                </a:solidFill>
                <a:latin typeface="Candara"/>
                <a:ea typeface="Candara"/>
                <a:cs typeface="Candara"/>
                <a:sym typeface="Candara"/>
              </a:rPr>
              <a:t>Logistic Regression: </a:t>
            </a:r>
            <a:r>
              <a:rPr lang="en-US" sz="2000">
                <a:solidFill>
                  <a:schemeClr val="dk1"/>
                </a:solidFill>
                <a:latin typeface="Candara"/>
                <a:ea typeface="Candara"/>
                <a:cs typeface="Candara"/>
                <a:sym typeface="Candara"/>
              </a:rPr>
              <a:t>Dựa trên mô hình hồi quy logistic, tìm đường cong sigmoid để phân loại dữ liệu thành hai lớp 0 và 1.</a:t>
            </a:r>
            <a:endParaRPr sz="2000" b="1">
              <a:solidFill>
                <a:schemeClr val="dk1"/>
              </a:solidFill>
              <a:latin typeface="Candara"/>
              <a:ea typeface="Candara"/>
              <a:cs typeface="Candara"/>
              <a:sym typeface="Candara"/>
            </a:endParaRPr>
          </a:p>
          <a:p>
            <a:pPr marL="457200" lvl="0" indent="-355600" algn="l" rtl="0">
              <a:lnSpc>
                <a:spcPct val="150000"/>
              </a:lnSpc>
              <a:spcBef>
                <a:spcPts val="0"/>
              </a:spcBef>
              <a:spcAft>
                <a:spcPts val="0"/>
              </a:spcAft>
              <a:buClr>
                <a:schemeClr val="dk1"/>
              </a:buClr>
              <a:buSzPts val="2000"/>
              <a:buFont typeface="Candara"/>
              <a:buChar char="●"/>
            </a:pPr>
            <a:r>
              <a:rPr lang="en-US" sz="2000" b="1">
                <a:solidFill>
                  <a:schemeClr val="dk1"/>
                </a:solidFill>
                <a:latin typeface="Candara"/>
                <a:ea typeface="Candara"/>
                <a:cs typeface="Candara"/>
                <a:sym typeface="Candara"/>
              </a:rPr>
              <a:t>Decision Tree: </a:t>
            </a:r>
            <a:r>
              <a:rPr lang="en-US" sz="2000">
                <a:solidFill>
                  <a:schemeClr val="dk1"/>
                </a:solidFill>
                <a:latin typeface="Candara"/>
                <a:ea typeface="Candara"/>
                <a:cs typeface="Candara"/>
                <a:sym typeface="Candara"/>
              </a:rPr>
              <a:t>Xây dựng cây quyết định bằng cách tách các mẫu dữ liệu thành các nhóm con dựa trên thuộc tính của chúng</a:t>
            </a:r>
            <a:endParaRPr sz="2000" b="1">
              <a:solidFill>
                <a:schemeClr val="dk1"/>
              </a:solidFill>
              <a:latin typeface="Candara"/>
              <a:ea typeface="Candara"/>
              <a:cs typeface="Candara"/>
              <a:sym typeface="Candara"/>
            </a:endParaRPr>
          </a:p>
          <a:p>
            <a:pPr marL="457200" lvl="0" indent="-355600" algn="l" rtl="0">
              <a:lnSpc>
                <a:spcPct val="150000"/>
              </a:lnSpc>
              <a:spcBef>
                <a:spcPts val="0"/>
              </a:spcBef>
              <a:spcAft>
                <a:spcPts val="0"/>
              </a:spcAft>
              <a:buClr>
                <a:schemeClr val="dk1"/>
              </a:buClr>
              <a:buSzPts val="2000"/>
              <a:buFont typeface="Candara"/>
              <a:buChar char="●"/>
            </a:pPr>
            <a:r>
              <a:rPr lang="en-US" sz="2000" b="1">
                <a:solidFill>
                  <a:schemeClr val="dk1"/>
                </a:solidFill>
                <a:latin typeface="Candara"/>
                <a:ea typeface="Candara"/>
                <a:cs typeface="Candara"/>
                <a:sym typeface="Candara"/>
              </a:rPr>
              <a:t>K Nearest Neighbors (KNN): </a:t>
            </a:r>
            <a:r>
              <a:rPr lang="en-US" sz="2000">
                <a:solidFill>
                  <a:schemeClr val="dk1"/>
                </a:solidFill>
                <a:latin typeface="Candara"/>
                <a:ea typeface="Candara"/>
                <a:cs typeface="Candara"/>
                <a:sym typeface="Candara"/>
              </a:rPr>
              <a:t>Phân loại dựa trên cách gần k mẫu huấn luyện gần nhất trong không gian đặc trưng</a:t>
            </a:r>
            <a:endParaRPr sz="2000" b="1">
              <a:solidFill>
                <a:schemeClr val="dk1"/>
              </a:solidFill>
              <a:latin typeface="Candara"/>
              <a:ea typeface="Candara"/>
              <a:cs typeface="Candara"/>
              <a:sym typeface="Candara"/>
            </a:endParaRPr>
          </a:p>
          <a:p>
            <a:pPr marL="457200" lvl="0" indent="-355600" algn="l" rtl="0">
              <a:lnSpc>
                <a:spcPct val="150000"/>
              </a:lnSpc>
              <a:spcBef>
                <a:spcPts val="0"/>
              </a:spcBef>
              <a:spcAft>
                <a:spcPts val="0"/>
              </a:spcAft>
              <a:buClr>
                <a:schemeClr val="dk1"/>
              </a:buClr>
              <a:buSzPts val="2000"/>
              <a:buFont typeface="Candara"/>
              <a:buChar char="●"/>
            </a:pPr>
            <a:r>
              <a:rPr lang="en-US" sz="2000" b="1">
                <a:solidFill>
                  <a:schemeClr val="dk1"/>
                </a:solidFill>
                <a:latin typeface="Candara"/>
                <a:ea typeface="Candara"/>
                <a:cs typeface="Candara"/>
                <a:sym typeface="Candara"/>
              </a:rPr>
              <a:t>Support Vector Machine (SVM): </a:t>
            </a:r>
            <a:r>
              <a:rPr lang="en-US" sz="2000">
                <a:solidFill>
                  <a:schemeClr val="dk1"/>
                </a:solidFill>
                <a:latin typeface="Candara"/>
                <a:ea typeface="Candara"/>
                <a:cs typeface="Candara"/>
                <a:sym typeface="Candara"/>
              </a:rPr>
              <a:t>Xây dựng siêu phẳng tốt nhất để tách các lớp dữ liệu.</a:t>
            </a:r>
            <a:endParaRPr sz="2000" b="1">
              <a:latin typeface="Candara"/>
              <a:ea typeface="Candara"/>
              <a:cs typeface="Candara"/>
              <a:sym typeface="Candara"/>
            </a:endParaRPr>
          </a:p>
          <a:p>
            <a:pPr marL="457200" marR="0" lvl="0" indent="-355600" algn="l" rtl="0">
              <a:lnSpc>
                <a:spcPct val="150000"/>
              </a:lnSpc>
              <a:spcBef>
                <a:spcPts val="0"/>
              </a:spcBef>
              <a:spcAft>
                <a:spcPts val="0"/>
              </a:spcAft>
              <a:buSzPts val="2000"/>
              <a:buFont typeface="Candara"/>
              <a:buChar char="●"/>
            </a:pPr>
            <a:r>
              <a:rPr lang="en-US" sz="2000" b="1">
                <a:latin typeface="Candara"/>
                <a:ea typeface="Candara"/>
                <a:cs typeface="Candara"/>
                <a:sym typeface="Candara"/>
              </a:rPr>
              <a:t>Random Forest:</a:t>
            </a:r>
            <a:r>
              <a:rPr lang="en-US" sz="2000">
                <a:latin typeface="Candara"/>
                <a:ea typeface="Candara"/>
                <a:cs typeface="Candara"/>
                <a:sym typeface="Candara"/>
              </a:rPr>
              <a:t> Xây dựng nhiều cây quyết định ngẫu nhiên và kết hợp kết quả của chúng để phân loại.</a:t>
            </a:r>
            <a:endParaRPr sz="2000" b="1">
              <a:latin typeface="Candara"/>
              <a:ea typeface="Candara"/>
              <a:cs typeface="Candara"/>
              <a:sym typeface="Candara"/>
            </a:endParaRPr>
          </a:p>
        </p:txBody>
      </p:sp>
      <p:cxnSp>
        <p:nvCxnSpPr>
          <p:cNvPr id="281" name="Google Shape;281;g24e9544bfc0_0_48"/>
          <p:cNvCxnSpPr/>
          <p:nvPr/>
        </p:nvCxnSpPr>
        <p:spPr>
          <a:xfrm flipH="1">
            <a:off x="782850" y="-3032700"/>
            <a:ext cx="30000" cy="9975000"/>
          </a:xfrm>
          <a:prstGeom prst="straightConnector1">
            <a:avLst/>
          </a:prstGeom>
          <a:noFill/>
          <a:ln w="38100" cap="flat" cmpd="sng">
            <a:solidFill>
              <a:srgbClr val="2F5496"/>
            </a:solidFill>
            <a:prstDash val="solid"/>
            <a:round/>
            <a:headEnd type="none" w="sm" len="sm"/>
            <a:tailEnd type="none" w="sm" len="sm"/>
          </a:ln>
        </p:spPr>
      </p:cxnSp>
      <p:sp>
        <p:nvSpPr>
          <p:cNvPr id="282" name="Google Shape;282;g24e9544bfc0_0_48"/>
          <p:cNvSpPr/>
          <p:nvPr/>
        </p:nvSpPr>
        <p:spPr>
          <a:xfrm>
            <a:off x="812850" y="347825"/>
            <a:ext cx="1902000" cy="1161300"/>
          </a:xfrm>
          <a:prstGeom prst="homePlate">
            <a:avLst>
              <a:gd name="adj" fmla="val 50000"/>
            </a:avLst>
          </a:prstGeom>
          <a:solidFill>
            <a:srgbClr val="2F5496"/>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50000"/>
              </a:lnSpc>
              <a:spcBef>
                <a:spcPts val="0"/>
              </a:spcBef>
              <a:spcAft>
                <a:spcPts val="0"/>
              </a:spcAft>
              <a:buClr>
                <a:srgbClr val="000000"/>
              </a:buClr>
              <a:buSzPts val="2500"/>
              <a:buFont typeface="Arial"/>
              <a:buNone/>
            </a:pPr>
            <a:r>
              <a:rPr lang="en-US" sz="2500" b="1" i="0" u="none" strike="noStrike" cap="none">
                <a:solidFill>
                  <a:schemeClr val="lt1"/>
                </a:solidFill>
                <a:latin typeface="Candara"/>
                <a:ea typeface="Candara"/>
                <a:cs typeface="Candara"/>
                <a:sym typeface="Candara"/>
              </a:rPr>
              <a:t>Phương pháp</a:t>
            </a:r>
            <a:endParaRPr sz="1400" b="0" i="0" u="none" strike="noStrike" cap="none">
              <a:solidFill>
                <a:schemeClr val="lt1"/>
              </a:solidFill>
              <a:latin typeface="Arial"/>
              <a:ea typeface="Arial"/>
              <a:cs typeface="Arial"/>
              <a:sym typeface="Arial"/>
            </a:endParaRPr>
          </a:p>
        </p:txBody>
      </p:sp>
      <p:sp>
        <p:nvSpPr>
          <p:cNvPr id="283" name="Google Shape;283;g24e9544bfc0_0_48"/>
          <p:cNvSpPr/>
          <p:nvPr/>
        </p:nvSpPr>
        <p:spPr>
          <a:xfrm>
            <a:off x="2714850" y="622486"/>
            <a:ext cx="5854950" cy="611982"/>
          </a:xfrm>
          <a:prstGeom prst="flowChartTerminator">
            <a:avLst/>
          </a:prstGeom>
          <a:solidFill>
            <a:srgbClr val="B3C6E7"/>
          </a:solidFill>
          <a:ln w="9525" cap="flat" cmpd="sng">
            <a:solidFill>
              <a:srgbClr val="B3C6E7"/>
            </a:solidFill>
            <a:prstDash val="solid"/>
            <a:round/>
            <a:headEnd type="none" w="sm" len="sm"/>
            <a:tailEnd type="none" w="sm" len="sm"/>
          </a:ln>
        </p:spPr>
        <p:txBody>
          <a:bodyPr spcFirstLastPara="1" wrap="square" lIns="91425" tIns="91425" rIns="91425" bIns="91425" anchor="ctr" anchorCtr="0">
            <a:noAutofit/>
          </a:bodyPr>
          <a:lstStyle/>
          <a:p>
            <a:pPr marL="457200" marR="0" lvl="0" indent="0" algn="ctr" rtl="0">
              <a:lnSpc>
                <a:spcPct val="150000"/>
              </a:lnSpc>
              <a:spcBef>
                <a:spcPts val="0"/>
              </a:spcBef>
              <a:spcAft>
                <a:spcPts val="0"/>
              </a:spcAft>
              <a:buClr>
                <a:srgbClr val="000000"/>
              </a:buClr>
              <a:buSzPts val="2500"/>
              <a:buFont typeface="Arial"/>
              <a:buNone/>
            </a:pPr>
            <a:r>
              <a:rPr lang="en-US" sz="2500" b="1">
                <a:solidFill>
                  <a:srgbClr val="2F5496"/>
                </a:solidFill>
                <a:latin typeface="Candara"/>
                <a:ea typeface="Candara"/>
                <a:cs typeface="Candara"/>
                <a:sym typeface="Candara"/>
              </a:rPr>
              <a:t>Thuật toán học máy</a:t>
            </a:r>
            <a:endParaRPr sz="2500" b="0" i="0" u="none" strike="noStrike" cap="none">
              <a:solidFill>
                <a:srgbClr val="2F5496"/>
              </a:solidFill>
              <a:latin typeface="Arial"/>
              <a:ea typeface="Arial"/>
              <a:cs typeface="Arial"/>
              <a:sym typeface="Arial"/>
            </a:endParaRPr>
          </a:p>
        </p:txBody>
      </p:sp>
      <p:sp>
        <p:nvSpPr>
          <p:cNvPr id="2" name="Google Shape;321;g2095c15e1eb_0_417">
            <a:extLst>
              <a:ext uri="{FF2B5EF4-FFF2-40B4-BE49-F238E27FC236}">
                <a16:creationId xmlns:a16="http://schemas.microsoft.com/office/drawing/2014/main" id="{0AC87B23-A431-AC19-B014-4D4C842D307D}"/>
              </a:ext>
            </a:extLst>
          </p:cNvPr>
          <p:cNvSpPr/>
          <p:nvPr/>
        </p:nvSpPr>
        <p:spPr>
          <a:xfrm>
            <a:off x="10812900" y="-2433"/>
            <a:ext cx="1192500" cy="1096800"/>
          </a:xfrm>
          <a:prstGeom prst="ellipse">
            <a:avLst/>
          </a:prstGeom>
          <a:solidFill>
            <a:srgbClr val="B3C6E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4000"/>
              <a:buFont typeface="Arial"/>
              <a:buNone/>
            </a:pPr>
            <a:r>
              <a:rPr lang="en-US" sz="4000" b="1" i="0" u="none" strike="noStrike" cap="none">
                <a:solidFill>
                  <a:srgbClr val="2F5496"/>
                </a:solidFill>
                <a:latin typeface="Bodoni"/>
                <a:ea typeface="Bodoni"/>
                <a:cs typeface="Bodoni"/>
                <a:sym typeface="Bodoni"/>
              </a:rPr>
              <a:t>I</a:t>
            </a:r>
            <a:r>
              <a:rPr lang="en-US" sz="4000" b="1">
                <a:solidFill>
                  <a:srgbClr val="2F5496"/>
                </a:solidFill>
                <a:latin typeface="Bodoni"/>
                <a:ea typeface="Bodoni"/>
                <a:cs typeface="Bodoni"/>
                <a:sym typeface="Bodoni"/>
              </a:rPr>
              <a:t>I</a:t>
            </a:r>
            <a:endParaRPr sz="1400" b="0" i="0" u="none" strike="noStrike" cap="none">
              <a:solidFill>
                <a:srgbClr val="000000"/>
              </a:solidFill>
              <a:latin typeface="Arial"/>
              <a:ea typeface="Arial"/>
              <a:cs typeface="Arial"/>
              <a:sym typeface="Aria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g6f9aa90ff0cd35b8_30"/>
          <p:cNvSpPr/>
          <p:nvPr/>
        </p:nvSpPr>
        <p:spPr>
          <a:xfrm>
            <a:off x="9672320" y="4643120"/>
            <a:ext cx="3149700" cy="3017400"/>
          </a:xfrm>
          <a:prstGeom prst="ellipse">
            <a:avLst/>
          </a:prstGeom>
          <a:solidFill>
            <a:srgbClr val="D8E2F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89" name="Google Shape;289;g6f9aa90ff0cd35b8_30"/>
          <p:cNvSpPr/>
          <p:nvPr/>
        </p:nvSpPr>
        <p:spPr>
          <a:xfrm>
            <a:off x="10006647" y="4934623"/>
            <a:ext cx="2481000" cy="2434500"/>
          </a:xfrm>
          <a:prstGeom prst="ellipse">
            <a:avLst/>
          </a:prstGeom>
          <a:solidFill>
            <a:srgbClr val="B3C6E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90" name="Google Shape;290;g6f9aa90ff0cd35b8_30"/>
          <p:cNvSpPr txBox="1">
            <a:spLocks noGrp="1"/>
          </p:cNvSpPr>
          <p:nvPr>
            <p:ph type="title"/>
          </p:nvPr>
        </p:nvSpPr>
        <p:spPr>
          <a:xfrm>
            <a:off x="2674310" y="322031"/>
            <a:ext cx="3609300" cy="10161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2F5496"/>
              </a:buClr>
              <a:buSzPts val="5000"/>
              <a:buFont typeface="Bodoni"/>
              <a:buNone/>
            </a:pPr>
            <a:r>
              <a:rPr lang="en-US" sz="5000" b="1">
                <a:solidFill>
                  <a:srgbClr val="2F5496"/>
                </a:solidFill>
                <a:latin typeface="Bodoni"/>
                <a:ea typeface="Bodoni"/>
                <a:cs typeface="Bodoni"/>
                <a:sym typeface="Bodoni"/>
              </a:rPr>
              <a:t>NỘI DUNG</a:t>
            </a:r>
            <a:endParaRPr/>
          </a:p>
        </p:txBody>
      </p:sp>
      <p:sp>
        <p:nvSpPr>
          <p:cNvPr id="291" name="Google Shape;291;g6f9aa90ff0cd35b8_30"/>
          <p:cNvSpPr/>
          <p:nvPr/>
        </p:nvSpPr>
        <p:spPr>
          <a:xfrm>
            <a:off x="-986790" y="-955195"/>
            <a:ext cx="3149700" cy="3017400"/>
          </a:xfrm>
          <a:prstGeom prst="ellipse">
            <a:avLst/>
          </a:prstGeom>
          <a:solidFill>
            <a:srgbClr val="D8E2F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92" name="Google Shape;292;g6f9aa90ff0cd35b8_30"/>
          <p:cNvSpPr/>
          <p:nvPr/>
        </p:nvSpPr>
        <p:spPr>
          <a:xfrm rot="5400000">
            <a:off x="2612381" y="4229399"/>
            <a:ext cx="123900" cy="4872300"/>
          </a:xfrm>
          <a:prstGeom prst="rect">
            <a:avLst/>
          </a:prstGeom>
          <a:solidFill>
            <a:srgbClr val="D8E2F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rgbClr val="2F5496"/>
              </a:solidFill>
              <a:latin typeface="Calibri"/>
              <a:ea typeface="Calibri"/>
              <a:cs typeface="Calibri"/>
              <a:sym typeface="Calibri"/>
            </a:endParaRPr>
          </a:p>
        </p:txBody>
      </p:sp>
      <p:sp>
        <p:nvSpPr>
          <p:cNvPr id="293" name="Google Shape;293;g6f9aa90ff0cd35b8_30"/>
          <p:cNvSpPr/>
          <p:nvPr/>
        </p:nvSpPr>
        <p:spPr>
          <a:xfrm rot="5400000">
            <a:off x="2048470" y="4546001"/>
            <a:ext cx="123900" cy="3744600"/>
          </a:xfrm>
          <a:prstGeom prst="rect">
            <a:avLst/>
          </a:prstGeom>
          <a:solidFill>
            <a:srgbClr val="D8E2F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rgbClr val="2F5496"/>
              </a:solidFill>
              <a:latin typeface="Calibri"/>
              <a:ea typeface="Calibri"/>
              <a:cs typeface="Calibri"/>
              <a:sym typeface="Calibri"/>
            </a:endParaRPr>
          </a:p>
        </p:txBody>
      </p:sp>
      <p:sp>
        <p:nvSpPr>
          <p:cNvPr id="294" name="Google Shape;294;g6f9aa90ff0cd35b8_30"/>
          <p:cNvSpPr/>
          <p:nvPr/>
        </p:nvSpPr>
        <p:spPr>
          <a:xfrm rot="5400000">
            <a:off x="1804689" y="4542391"/>
            <a:ext cx="123900" cy="3256800"/>
          </a:xfrm>
          <a:prstGeom prst="rect">
            <a:avLst/>
          </a:prstGeom>
          <a:solidFill>
            <a:srgbClr val="D8E2F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rgbClr val="2F5496"/>
              </a:solidFill>
              <a:latin typeface="Calibri"/>
              <a:ea typeface="Calibri"/>
              <a:cs typeface="Calibri"/>
              <a:sym typeface="Calibri"/>
            </a:endParaRPr>
          </a:p>
        </p:txBody>
      </p:sp>
      <p:sp>
        <p:nvSpPr>
          <p:cNvPr id="295" name="Google Shape;295;g6f9aa90ff0cd35b8_30"/>
          <p:cNvSpPr/>
          <p:nvPr/>
        </p:nvSpPr>
        <p:spPr>
          <a:xfrm rot="5400000">
            <a:off x="9450062" y="-2183688"/>
            <a:ext cx="123900" cy="4872300"/>
          </a:xfrm>
          <a:prstGeom prst="rect">
            <a:avLst/>
          </a:prstGeom>
          <a:solidFill>
            <a:srgbClr val="D8E2F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rgbClr val="2F5496"/>
              </a:solidFill>
              <a:latin typeface="Calibri"/>
              <a:ea typeface="Calibri"/>
              <a:cs typeface="Calibri"/>
              <a:sym typeface="Calibri"/>
            </a:endParaRPr>
          </a:p>
        </p:txBody>
      </p:sp>
      <p:sp>
        <p:nvSpPr>
          <p:cNvPr id="296" name="Google Shape;296;g6f9aa90ff0cd35b8_30"/>
          <p:cNvSpPr/>
          <p:nvPr/>
        </p:nvSpPr>
        <p:spPr>
          <a:xfrm rot="5400000">
            <a:off x="9862411" y="-1519887"/>
            <a:ext cx="123900" cy="4047600"/>
          </a:xfrm>
          <a:prstGeom prst="rect">
            <a:avLst/>
          </a:prstGeom>
          <a:solidFill>
            <a:srgbClr val="D8E2F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rgbClr val="2F5496"/>
              </a:solidFill>
              <a:latin typeface="Calibri"/>
              <a:ea typeface="Calibri"/>
              <a:cs typeface="Calibri"/>
              <a:sym typeface="Calibri"/>
            </a:endParaRPr>
          </a:p>
        </p:txBody>
      </p:sp>
      <p:sp>
        <p:nvSpPr>
          <p:cNvPr id="297" name="Google Shape;297;g6f9aa90ff0cd35b8_30"/>
          <p:cNvSpPr/>
          <p:nvPr/>
        </p:nvSpPr>
        <p:spPr>
          <a:xfrm rot="5400000">
            <a:off x="10260663" y="-872447"/>
            <a:ext cx="123900" cy="3251100"/>
          </a:xfrm>
          <a:prstGeom prst="rect">
            <a:avLst/>
          </a:prstGeom>
          <a:solidFill>
            <a:srgbClr val="D8E2F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rgbClr val="2F5496"/>
              </a:solidFill>
              <a:latin typeface="Calibri"/>
              <a:ea typeface="Calibri"/>
              <a:cs typeface="Calibri"/>
              <a:sym typeface="Calibri"/>
            </a:endParaRPr>
          </a:p>
        </p:txBody>
      </p:sp>
      <p:sp>
        <p:nvSpPr>
          <p:cNvPr id="298" name="Google Shape;298;g6f9aa90ff0cd35b8_30"/>
          <p:cNvSpPr>
            <a:spLocks noGrp="1"/>
          </p:cNvSpPr>
          <p:nvPr>
            <p:ph type="sldNum" idx="12"/>
          </p:nvPr>
        </p:nvSpPr>
        <p:spPr>
          <a:xfrm>
            <a:off x="11258168" y="6061120"/>
            <a:ext cx="720000" cy="720000"/>
          </a:xfrm>
          <a:prstGeom prst="ellipse">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200"/>
              <a:buNone/>
            </a:pPr>
            <a:fld id="{00000000-1234-1234-1234-123412341234}" type="slidenum">
              <a:rPr lang="en-US" b="1">
                <a:solidFill>
                  <a:srgbClr val="000000"/>
                </a:solidFill>
                <a:latin typeface="Calibri"/>
                <a:ea typeface="Calibri"/>
                <a:cs typeface="Calibri"/>
                <a:sym typeface="Calibri"/>
              </a:rPr>
              <a:t>16</a:t>
            </a:fld>
            <a:endParaRPr b="1">
              <a:solidFill>
                <a:srgbClr val="000000"/>
              </a:solidFill>
            </a:endParaRPr>
          </a:p>
        </p:txBody>
      </p:sp>
      <p:cxnSp>
        <p:nvCxnSpPr>
          <p:cNvPr id="299" name="Google Shape;299;g6f9aa90ff0cd35b8_30"/>
          <p:cNvCxnSpPr/>
          <p:nvPr/>
        </p:nvCxnSpPr>
        <p:spPr>
          <a:xfrm>
            <a:off x="944880" y="3896360"/>
            <a:ext cx="10302300" cy="0"/>
          </a:xfrm>
          <a:prstGeom prst="straightConnector1">
            <a:avLst/>
          </a:prstGeom>
          <a:noFill/>
          <a:ln w="57150" cap="flat" cmpd="sng">
            <a:solidFill>
              <a:srgbClr val="323F4F"/>
            </a:solidFill>
            <a:prstDash val="solid"/>
            <a:miter lim="800000"/>
            <a:headEnd type="none" w="sm" len="sm"/>
            <a:tailEnd type="triangle" w="med" len="med"/>
          </a:ln>
        </p:spPr>
      </p:cxnSp>
      <p:grpSp>
        <p:nvGrpSpPr>
          <p:cNvPr id="300" name="Google Shape;300;g6f9aa90ff0cd35b8_30"/>
          <p:cNvGrpSpPr/>
          <p:nvPr/>
        </p:nvGrpSpPr>
        <p:grpSpPr>
          <a:xfrm>
            <a:off x="1026160" y="2185035"/>
            <a:ext cx="904200" cy="1711500"/>
            <a:chOff x="1838960" y="1717675"/>
            <a:chExt cx="904200" cy="1711500"/>
          </a:xfrm>
        </p:grpSpPr>
        <p:sp>
          <p:nvSpPr>
            <p:cNvPr id="301" name="Google Shape;301;g6f9aa90ff0cd35b8_30"/>
            <p:cNvSpPr/>
            <p:nvPr/>
          </p:nvSpPr>
          <p:spPr>
            <a:xfrm>
              <a:off x="1838960" y="1717675"/>
              <a:ext cx="904200" cy="853500"/>
            </a:xfrm>
            <a:prstGeom prst="ellipse">
              <a:avLst/>
            </a:prstGeom>
            <a:noFill/>
            <a:ln w="57150" cap="flat" cmpd="sng">
              <a:solidFill>
                <a:srgbClr val="323F4F"/>
              </a:solidFill>
              <a:prstDash val="solid"/>
              <a:miter lim="800000"/>
              <a:headEnd type="none" w="sm" len="sm"/>
              <a:tailEnd type="none" w="sm" len="sm"/>
            </a:ln>
          </p:spPr>
          <p:txBody>
            <a:bodyPr spcFirstLastPara="1" wrap="square" lIns="91425" tIns="45700" rIns="91425" bIns="45700" anchor="ctr" anchorCtr="1">
              <a:noAutofit/>
            </a:bodyPr>
            <a:lstStyle/>
            <a:p>
              <a:pPr marL="0" marR="0" lvl="0" indent="0" algn="ctr" rtl="0">
                <a:lnSpc>
                  <a:spcPct val="80000"/>
                </a:lnSpc>
                <a:spcBef>
                  <a:spcPts val="0"/>
                </a:spcBef>
                <a:spcAft>
                  <a:spcPts val="0"/>
                </a:spcAft>
                <a:buClr>
                  <a:srgbClr val="000000"/>
                </a:buClr>
                <a:buSzPts val="3875"/>
                <a:buFont typeface="Arial"/>
                <a:buNone/>
              </a:pPr>
              <a:r>
                <a:rPr lang="en-US" sz="3875" b="1" i="0" u="none" strike="noStrike" cap="none">
                  <a:solidFill>
                    <a:srgbClr val="073763"/>
                  </a:solidFill>
                  <a:latin typeface="Candara"/>
                  <a:ea typeface="Candara"/>
                  <a:cs typeface="Candara"/>
                  <a:sym typeface="Candara"/>
                </a:rPr>
                <a:t>I</a:t>
              </a:r>
              <a:endParaRPr sz="1400" b="0" i="0" u="none" strike="noStrike" cap="none">
                <a:solidFill>
                  <a:srgbClr val="073763"/>
                </a:solidFill>
                <a:latin typeface="Arial"/>
                <a:ea typeface="Arial"/>
                <a:cs typeface="Arial"/>
                <a:sym typeface="Arial"/>
              </a:endParaRPr>
            </a:p>
          </p:txBody>
        </p:sp>
        <p:cxnSp>
          <p:nvCxnSpPr>
            <p:cNvPr id="302" name="Google Shape;302;g6f9aa90ff0cd35b8_30"/>
            <p:cNvCxnSpPr>
              <a:stCxn id="301" idx="4"/>
            </p:cNvCxnSpPr>
            <p:nvPr/>
          </p:nvCxnSpPr>
          <p:spPr>
            <a:xfrm>
              <a:off x="2291060" y="2571175"/>
              <a:ext cx="5100" cy="858000"/>
            </a:xfrm>
            <a:prstGeom prst="straightConnector1">
              <a:avLst/>
            </a:prstGeom>
            <a:noFill/>
            <a:ln w="57150" cap="flat" cmpd="sng">
              <a:solidFill>
                <a:srgbClr val="323F4F"/>
              </a:solidFill>
              <a:prstDash val="solid"/>
              <a:miter lim="800000"/>
              <a:headEnd type="none" w="sm" len="sm"/>
              <a:tailEnd type="none" w="sm" len="sm"/>
            </a:ln>
          </p:spPr>
        </p:cxnSp>
      </p:grpSp>
      <p:sp>
        <p:nvSpPr>
          <p:cNvPr id="303" name="Google Shape;303;g6f9aa90ff0cd35b8_30"/>
          <p:cNvSpPr/>
          <p:nvPr/>
        </p:nvSpPr>
        <p:spPr>
          <a:xfrm>
            <a:off x="2674310" y="4742772"/>
            <a:ext cx="904200" cy="853500"/>
          </a:xfrm>
          <a:prstGeom prst="ellipse">
            <a:avLst/>
          </a:prstGeom>
          <a:solidFill>
            <a:schemeClr val="lt1"/>
          </a:solidFill>
          <a:ln w="57150" cap="flat" cmpd="sng">
            <a:solidFill>
              <a:srgbClr val="323F4F"/>
            </a:solidFill>
            <a:prstDash val="solid"/>
            <a:miter lim="800000"/>
            <a:headEnd type="none" w="sm" len="sm"/>
            <a:tailEnd type="none" w="sm" len="sm"/>
          </a:ln>
        </p:spPr>
        <p:txBody>
          <a:bodyPr spcFirstLastPara="1" wrap="square" lIns="91425" tIns="45700" rIns="91425" bIns="45700" anchor="ctr" anchorCtr="1">
            <a:noAutofit/>
          </a:bodyPr>
          <a:lstStyle/>
          <a:p>
            <a:pPr marL="0" marR="0" lvl="0" indent="0" algn="ctr" rtl="0">
              <a:lnSpc>
                <a:spcPct val="80000"/>
              </a:lnSpc>
              <a:spcBef>
                <a:spcPts val="0"/>
              </a:spcBef>
              <a:spcAft>
                <a:spcPts val="0"/>
              </a:spcAft>
              <a:buClr>
                <a:srgbClr val="000000"/>
              </a:buClr>
              <a:buSzPts val="3875"/>
              <a:buFont typeface="Arial"/>
              <a:buNone/>
            </a:pPr>
            <a:r>
              <a:rPr lang="en-US" sz="3875" b="1" i="0" u="none" strike="noStrike" cap="none">
                <a:solidFill>
                  <a:srgbClr val="2F5496"/>
                </a:solidFill>
                <a:latin typeface="Candara"/>
                <a:ea typeface="Candara"/>
                <a:cs typeface="Candara"/>
                <a:sym typeface="Candara"/>
              </a:rPr>
              <a:t>II</a:t>
            </a:r>
            <a:endParaRPr sz="1400" b="0" i="0" u="none" strike="noStrike" cap="none">
              <a:solidFill>
                <a:srgbClr val="000000"/>
              </a:solidFill>
              <a:latin typeface="Arial"/>
              <a:ea typeface="Arial"/>
              <a:cs typeface="Arial"/>
              <a:sym typeface="Arial"/>
            </a:endParaRPr>
          </a:p>
        </p:txBody>
      </p:sp>
      <p:cxnSp>
        <p:nvCxnSpPr>
          <p:cNvPr id="304" name="Google Shape;304;g6f9aa90ff0cd35b8_30"/>
          <p:cNvCxnSpPr>
            <a:stCxn id="303" idx="0"/>
          </p:cNvCxnSpPr>
          <p:nvPr/>
        </p:nvCxnSpPr>
        <p:spPr>
          <a:xfrm rot="10800000" flipH="1">
            <a:off x="3126410" y="3884772"/>
            <a:ext cx="5100" cy="858000"/>
          </a:xfrm>
          <a:prstGeom prst="straightConnector1">
            <a:avLst/>
          </a:prstGeom>
          <a:noFill/>
          <a:ln w="57150" cap="flat" cmpd="sng">
            <a:solidFill>
              <a:srgbClr val="323F4F"/>
            </a:solidFill>
            <a:prstDash val="solid"/>
            <a:miter lim="800000"/>
            <a:headEnd type="none" w="sm" len="sm"/>
            <a:tailEnd type="none" w="sm" len="sm"/>
          </a:ln>
        </p:spPr>
      </p:cxnSp>
      <p:sp>
        <p:nvSpPr>
          <p:cNvPr id="306" name="Google Shape;306;g6f9aa90ff0cd35b8_30"/>
          <p:cNvSpPr/>
          <p:nvPr/>
        </p:nvSpPr>
        <p:spPr>
          <a:xfrm>
            <a:off x="5110480" y="2186185"/>
            <a:ext cx="904200" cy="853500"/>
          </a:xfrm>
          <a:prstGeom prst="ellipse">
            <a:avLst/>
          </a:prstGeom>
          <a:solidFill>
            <a:schemeClr val="dk1"/>
          </a:solidFill>
          <a:ln w="57150" cap="flat" cmpd="sng">
            <a:solidFill>
              <a:srgbClr val="323F4F"/>
            </a:solidFill>
            <a:prstDash val="solid"/>
            <a:miter lim="800000"/>
            <a:headEnd type="none" w="sm" len="sm"/>
            <a:tailEnd type="none" w="sm" len="sm"/>
          </a:ln>
        </p:spPr>
        <p:txBody>
          <a:bodyPr spcFirstLastPara="1" wrap="square" lIns="91425" tIns="45700" rIns="91425" bIns="45700" anchor="ctr" anchorCtr="1">
            <a:noAutofit/>
          </a:bodyPr>
          <a:lstStyle/>
          <a:p>
            <a:pPr marL="0" marR="0" lvl="0" indent="0" algn="ctr" rtl="0">
              <a:lnSpc>
                <a:spcPct val="80000"/>
              </a:lnSpc>
              <a:spcBef>
                <a:spcPts val="0"/>
              </a:spcBef>
              <a:spcAft>
                <a:spcPts val="0"/>
              </a:spcAft>
              <a:buClr>
                <a:srgbClr val="000000"/>
              </a:buClr>
              <a:buSzPts val="3875"/>
              <a:buFont typeface="Arial"/>
              <a:buNone/>
            </a:pPr>
            <a:r>
              <a:rPr lang="en-US" sz="3875" b="1" i="0" u="none" strike="noStrike" cap="none">
                <a:solidFill>
                  <a:schemeClr val="lt1"/>
                </a:solidFill>
                <a:latin typeface="Candara"/>
                <a:ea typeface="Candara"/>
                <a:cs typeface="Candara"/>
                <a:sym typeface="Candara"/>
              </a:rPr>
              <a:t>III</a:t>
            </a:r>
            <a:endParaRPr sz="1400" b="0" i="0" u="none" strike="noStrike" cap="none">
              <a:solidFill>
                <a:schemeClr val="lt1"/>
              </a:solidFill>
              <a:latin typeface="Arial"/>
              <a:ea typeface="Arial"/>
              <a:cs typeface="Arial"/>
              <a:sym typeface="Arial"/>
            </a:endParaRPr>
          </a:p>
        </p:txBody>
      </p:sp>
      <p:cxnSp>
        <p:nvCxnSpPr>
          <p:cNvPr id="307" name="Google Shape;307;g6f9aa90ff0cd35b8_30"/>
          <p:cNvCxnSpPr>
            <a:stCxn id="306" idx="4"/>
          </p:cNvCxnSpPr>
          <p:nvPr/>
        </p:nvCxnSpPr>
        <p:spPr>
          <a:xfrm>
            <a:off x="5562580" y="3039685"/>
            <a:ext cx="5100" cy="858000"/>
          </a:xfrm>
          <a:prstGeom prst="straightConnector1">
            <a:avLst/>
          </a:prstGeom>
          <a:noFill/>
          <a:ln w="57150" cap="flat" cmpd="sng">
            <a:solidFill>
              <a:srgbClr val="323F4F"/>
            </a:solidFill>
            <a:prstDash val="solid"/>
            <a:miter lim="800000"/>
            <a:headEnd type="none" w="sm" len="sm"/>
            <a:tailEnd type="none" w="sm" len="sm"/>
          </a:ln>
        </p:spPr>
      </p:cxnSp>
      <p:sp>
        <p:nvSpPr>
          <p:cNvPr id="308" name="Google Shape;308;g6f9aa90ff0cd35b8_30"/>
          <p:cNvSpPr txBox="1"/>
          <p:nvPr/>
        </p:nvSpPr>
        <p:spPr>
          <a:xfrm>
            <a:off x="2051525" y="2400450"/>
            <a:ext cx="3149700" cy="477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2F5496"/>
              </a:buClr>
              <a:buSzPts val="2500"/>
              <a:buFont typeface="Candara"/>
              <a:buNone/>
            </a:pPr>
            <a:r>
              <a:rPr lang="en-US" sz="2500" b="1" u="sng">
                <a:solidFill>
                  <a:srgbClr val="2F5496"/>
                </a:solidFill>
                <a:latin typeface="Candara"/>
                <a:ea typeface="Candara"/>
                <a:cs typeface="Candara"/>
                <a:sym typeface="Candara"/>
              </a:rPr>
              <a:t>Tổng quan</a:t>
            </a:r>
            <a:endParaRPr sz="1400" b="0" i="0" u="none" strike="noStrike" cap="none">
              <a:solidFill>
                <a:srgbClr val="000000"/>
              </a:solidFill>
              <a:latin typeface="Arial"/>
              <a:ea typeface="Arial"/>
              <a:cs typeface="Arial"/>
              <a:sym typeface="Arial"/>
            </a:endParaRPr>
          </a:p>
        </p:txBody>
      </p:sp>
      <p:sp>
        <p:nvSpPr>
          <p:cNvPr id="309" name="Google Shape;309;g6f9aa90ff0cd35b8_30"/>
          <p:cNvSpPr txBox="1"/>
          <p:nvPr/>
        </p:nvSpPr>
        <p:spPr>
          <a:xfrm>
            <a:off x="6014720" y="2183879"/>
            <a:ext cx="2499300" cy="861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2F5496"/>
              </a:buClr>
              <a:buSzPts val="2500"/>
              <a:buFont typeface="Candara"/>
              <a:buNone/>
            </a:pPr>
            <a:r>
              <a:rPr lang="en-US" sz="2500" b="1" u="sng">
                <a:solidFill>
                  <a:srgbClr val="2F5496"/>
                </a:solidFill>
                <a:latin typeface="Candara"/>
                <a:ea typeface="Candara"/>
                <a:cs typeface="Candara"/>
                <a:sym typeface="Candara"/>
              </a:rPr>
              <a:t>Tiến hành thực nghiệm</a:t>
            </a:r>
            <a:endParaRPr sz="1400" b="0" i="0" u="none" strike="noStrike" cap="none">
              <a:solidFill>
                <a:srgbClr val="000000"/>
              </a:solidFill>
              <a:latin typeface="Arial"/>
              <a:ea typeface="Arial"/>
              <a:cs typeface="Arial"/>
              <a:sym typeface="Arial"/>
            </a:endParaRPr>
          </a:p>
        </p:txBody>
      </p:sp>
      <p:sp>
        <p:nvSpPr>
          <p:cNvPr id="310" name="Google Shape;310;g6f9aa90ff0cd35b8_30"/>
          <p:cNvSpPr txBox="1"/>
          <p:nvPr/>
        </p:nvSpPr>
        <p:spPr>
          <a:xfrm>
            <a:off x="3661900" y="4903675"/>
            <a:ext cx="3256800" cy="477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2F5496"/>
              </a:buClr>
              <a:buSzPts val="2500"/>
              <a:buFont typeface="Candara"/>
              <a:buNone/>
            </a:pPr>
            <a:r>
              <a:rPr lang="en-US" sz="2500" b="1" u="sng">
                <a:solidFill>
                  <a:srgbClr val="2F5496"/>
                </a:solidFill>
                <a:latin typeface="Candara"/>
                <a:ea typeface="Candara"/>
                <a:cs typeface="Candara"/>
                <a:sym typeface="Candara"/>
              </a:rPr>
              <a:t>Mô hình bài toán</a:t>
            </a:r>
            <a:endParaRPr sz="1400" b="0" i="0" u="none" strike="noStrike" cap="none">
              <a:solidFill>
                <a:srgbClr val="000000"/>
              </a:solidFill>
              <a:latin typeface="Arial"/>
              <a:ea typeface="Arial"/>
              <a:cs typeface="Arial"/>
              <a:sym typeface="Arial"/>
            </a:endParaRPr>
          </a:p>
        </p:txBody>
      </p:sp>
      <p:sp>
        <p:nvSpPr>
          <p:cNvPr id="311" name="Google Shape;311;g6f9aa90ff0cd35b8_30"/>
          <p:cNvSpPr/>
          <p:nvPr/>
        </p:nvSpPr>
        <p:spPr>
          <a:xfrm>
            <a:off x="-652463" y="-663692"/>
            <a:ext cx="2481000" cy="2434500"/>
          </a:xfrm>
          <a:prstGeom prst="ellipse">
            <a:avLst/>
          </a:prstGeom>
          <a:solidFill>
            <a:srgbClr val="B3C6E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7000"/>
              <a:buFont typeface="Arial"/>
              <a:buNone/>
            </a:pPr>
            <a:r>
              <a:rPr lang="en-US" sz="7000" b="0" i="0" u="none" strike="noStrike" cap="none">
                <a:solidFill>
                  <a:schemeClr val="dk2"/>
                </a:solidFill>
                <a:latin typeface="Calibri"/>
                <a:ea typeface="Calibri"/>
                <a:cs typeface="Calibri"/>
                <a:sym typeface="Calibri"/>
              </a:rPr>
              <a:t>A</a:t>
            </a:r>
            <a:endParaRPr sz="7000" b="0" i="0" u="none" strike="noStrike" cap="none">
              <a:solidFill>
                <a:schemeClr val="dk2"/>
              </a:solidFill>
              <a:latin typeface="Calibri"/>
              <a:ea typeface="Calibri"/>
              <a:cs typeface="Calibri"/>
              <a:sym typeface="Calibri"/>
            </a:endParaRPr>
          </a:p>
        </p:txBody>
      </p:sp>
      <p:sp>
        <p:nvSpPr>
          <p:cNvPr id="312" name="Google Shape;312;g6f9aa90ff0cd35b8_30"/>
          <p:cNvSpPr/>
          <p:nvPr/>
        </p:nvSpPr>
        <p:spPr>
          <a:xfrm>
            <a:off x="6624510" y="4754347"/>
            <a:ext cx="904200" cy="853500"/>
          </a:xfrm>
          <a:prstGeom prst="ellipse">
            <a:avLst/>
          </a:prstGeom>
          <a:solidFill>
            <a:schemeClr val="lt1"/>
          </a:solidFill>
          <a:ln w="57150" cap="flat" cmpd="sng">
            <a:solidFill>
              <a:srgbClr val="323F4F"/>
            </a:solidFill>
            <a:prstDash val="solid"/>
            <a:miter lim="800000"/>
            <a:headEnd type="none" w="sm" len="sm"/>
            <a:tailEnd type="none" w="sm" len="sm"/>
          </a:ln>
        </p:spPr>
        <p:txBody>
          <a:bodyPr spcFirstLastPara="1" wrap="square" lIns="91425" tIns="45700" rIns="91425" bIns="45700" anchor="ctr" anchorCtr="1">
            <a:noAutofit/>
          </a:bodyPr>
          <a:lstStyle/>
          <a:p>
            <a:pPr marL="0" marR="0" lvl="0" indent="0" algn="ctr" rtl="0">
              <a:lnSpc>
                <a:spcPct val="80000"/>
              </a:lnSpc>
              <a:spcBef>
                <a:spcPts val="0"/>
              </a:spcBef>
              <a:spcAft>
                <a:spcPts val="0"/>
              </a:spcAft>
              <a:buClr>
                <a:srgbClr val="000000"/>
              </a:buClr>
              <a:buSzPts val="3875"/>
              <a:buFont typeface="Arial"/>
              <a:buNone/>
            </a:pPr>
            <a:r>
              <a:rPr lang="en-US" sz="3875" b="1" i="0" u="none" strike="noStrike" cap="none">
                <a:solidFill>
                  <a:srgbClr val="2F5496"/>
                </a:solidFill>
                <a:latin typeface="Candara"/>
                <a:ea typeface="Candara"/>
                <a:cs typeface="Candara"/>
                <a:sym typeface="Candara"/>
              </a:rPr>
              <a:t>I</a:t>
            </a:r>
            <a:r>
              <a:rPr lang="en-US" sz="3875" b="1">
                <a:solidFill>
                  <a:srgbClr val="2F5496"/>
                </a:solidFill>
                <a:latin typeface="Candara"/>
                <a:ea typeface="Candara"/>
                <a:cs typeface="Candara"/>
                <a:sym typeface="Candara"/>
              </a:rPr>
              <a:t>V</a:t>
            </a:r>
            <a:endParaRPr sz="1400" b="0" i="0" u="none" strike="noStrike" cap="none">
              <a:solidFill>
                <a:srgbClr val="000000"/>
              </a:solidFill>
              <a:latin typeface="Arial"/>
              <a:ea typeface="Arial"/>
              <a:cs typeface="Arial"/>
              <a:sym typeface="Arial"/>
            </a:endParaRPr>
          </a:p>
        </p:txBody>
      </p:sp>
      <p:cxnSp>
        <p:nvCxnSpPr>
          <p:cNvPr id="313" name="Google Shape;313;g6f9aa90ff0cd35b8_30"/>
          <p:cNvCxnSpPr>
            <a:stCxn id="312" idx="0"/>
          </p:cNvCxnSpPr>
          <p:nvPr/>
        </p:nvCxnSpPr>
        <p:spPr>
          <a:xfrm rot="10800000" flipH="1">
            <a:off x="7076610" y="3896347"/>
            <a:ext cx="5100" cy="858000"/>
          </a:xfrm>
          <a:prstGeom prst="straightConnector1">
            <a:avLst/>
          </a:prstGeom>
          <a:noFill/>
          <a:ln w="57150" cap="flat" cmpd="sng">
            <a:solidFill>
              <a:srgbClr val="323F4F"/>
            </a:solidFill>
            <a:prstDash val="solid"/>
            <a:miter lim="800000"/>
            <a:headEnd type="none" w="sm" len="sm"/>
            <a:tailEnd type="none" w="sm" len="sm"/>
          </a:ln>
        </p:spPr>
      </p:cxnSp>
      <p:sp>
        <p:nvSpPr>
          <p:cNvPr id="314" name="Google Shape;314;g6f9aa90ff0cd35b8_30"/>
          <p:cNvSpPr txBox="1"/>
          <p:nvPr/>
        </p:nvSpPr>
        <p:spPr>
          <a:xfrm>
            <a:off x="7612100" y="4518775"/>
            <a:ext cx="3256800" cy="861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2F5496"/>
              </a:buClr>
              <a:buSzPts val="2500"/>
              <a:buFont typeface="Candara"/>
              <a:buNone/>
            </a:pPr>
            <a:r>
              <a:rPr lang="en-US" sz="2500" b="1" u="sng">
                <a:solidFill>
                  <a:srgbClr val="2F5496"/>
                </a:solidFill>
                <a:latin typeface="Candara"/>
                <a:ea typeface="Candara"/>
                <a:cs typeface="Candara"/>
                <a:sym typeface="Candara"/>
              </a:rPr>
              <a:t>Nhận xét và hướng phát triển</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g2095c15e1eb_0_417"/>
          <p:cNvSpPr/>
          <p:nvPr/>
        </p:nvSpPr>
        <p:spPr>
          <a:xfrm>
            <a:off x="2053800" y="81275"/>
            <a:ext cx="8084400" cy="591900"/>
          </a:xfrm>
          <a:prstGeom prst="rect">
            <a:avLst/>
          </a:prstGeom>
          <a:solidFill>
            <a:srgbClr val="D8E2F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000"/>
              <a:buFont typeface="Arial"/>
              <a:buNone/>
            </a:pPr>
            <a:r>
              <a:rPr lang="en-US" sz="3000" b="1">
                <a:solidFill>
                  <a:srgbClr val="2F5496"/>
                </a:solidFill>
                <a:latin typeface="Bodoni"/>
                <a:ea typeface="Bodoni"/>
                <a:cs typeface="Bodoni"/>
                <a:sym typeface="Bodoni"/>
              </a:rPr>
              <a:t>DATASET</a:t>
            </a:r>
            <a:endParaRPr sz="1400" b="0" i="0" u="none" strike="noStrike" cap="none">
              <a:solidFill>
                <a:srgbClr val="000000"/>
              </a:solidFill>
              <a:latin typeface="Arial"/>
              <a:ea typeface="Arial"/>
              <a:cs typeface="Arial"/>
              <a:sym typeface="Arial"/>
            </a:endParaRPr>
          </a:p>
        </p:txBody>
      </p:sp>
      <p:sp>
        <p:nvSpPr>
          <p:cNvPr id="320" name="Google Shape;320;g2095c15e1eb_0_417"/>
          <p:cNvSpPr>
            <a:spLocks noGrp="1"/>
          </p:cNvSpPr>
          <p:nvPr>
            <p:ph type="sldNum" idx="12"/>
          </p:nvPr>
        </p:nvSpPr>
        <p:spPr>
          <a:xfrm>
            <a:off x="11258168" y="6061120"/>
            <a:ext cx="720000" cy="720000"/>
          </a:xfrm>
          <a:prstGeom prst="ellipse">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200"/>
              <a:buNone/>
            </a:pPr>
            <a:fld id="{00000000-1234-1234-1234-123412341234}" type="slidenum">
              <a:rPr lang="en-US" b="1">
                <a:solidFill>
                  <a:srgbClr val="000000"/>
                </a:solidFill>
                <a:latin typeface="Calibri"/>
                <a:ea typeface="Calibri"/>
                <a:cs typeface="Calibri"/>
                <a:sym typeface="Calibri"/>
              </a:rPr>
              <a:t>17</a:t>
            </a:fld>
            <a:endParaRPr b="1">
              <a:solidFill>
                <a:srgbClr val="000000"/>
              </a:solidFill>
            </a:endParaRPr>
          </a:p>
        </p:txBody>
      </p:sp>
      <p:sp>
        <p:nvSpPr>
          <p:cNvPr id="321" name="Google Shape;321;g2095c15e1eb_0_417"/>
          <p:cNvSpPr/>
          <p:nvPr/>
        </p:nvSpPr>
        <p:spPr>
          <a:xfrm>
            <a:off x="10065600" y="-144000"/>
            <a:ext cx="1192500" cy="1096800"/>
          </a:xfrm>
          <a:prstGeom prst="ellipse">
            <a:avLst/>
          </a:prstGeom>
          <a:solidFill>
            <a:srgbClr val="B3C6E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4000"/>
              <a:buFont typeface="Arial"/>
              <a:buNone/>
            </a:pPr>
            <a:r>
              <a:rPr lang="en-US" sz="4000" b="1" i="0" u="none" strike="noStrike" cap="none">
                <a:solidFill>
                  <a:srgbClr val="2F5496"/>
                </a:solidFill>
                <a:latin typeface="Bodoni"/>
                <a:ea typeface="Bodoni"/>
                <a:cs typeface="Bodoni"/>
                <a:sym typeface="Bodoni"/>
              </a:rPr>
              <a:t>I</a:t>
            </a:r>
            <a:r>
              <a:rPr lang="en-US" sz="4000" b="1">
                <a:solidFill>
                  <a:srgbClr val="2F5496"/>
                </a:solidFill>
                <a:latin typeface="Bodoni"/>
                <a:ea typeface="Bodoni"/>
                <a:cs typeface="Bodoni"/>
                <a:sym typeface="Bodoni"/>
              </a:rPr>
              <a:t>II</a:t>
            </a:r>
            <a:endParaRPr sz="1400" b="0" i="0" u="none" strike="noStrike" cap="none">
              <a:solidFill>
                <a:srgbClr val="000000"/>
              </a:solidFill>
              <a:latin typeface="Arial"/>
              <a:ea typeface="Arial"/>
              <a:cs typeface="Arial"/>
              <a:sym typeface="Arial"/>
            </a:endParaRPr>
          </a:p>
        </p:txBody>
      </p:sp>
      <p:sp>
        <p:nvSpPr>
          <p:cNvPr id="322" name="Google Shape;322;g2095c15e1eb_0_417"/>
          <p:cNvSpPr txBox="1"/>
          <p:nvPr/>
        </p:nvSpPr>
        <p:spPr>
          <a:xfrm>
            <a:off x="7766528" y="2281980"/>
            <a:ext cx="4211640" cy="1292631"/>
          </a:xfrm>
          <a:prstGeom prst="rect">
            <a:avLst/>
          </a:prstGeom>
          <a:noFill/>
          <a:ln>
            <a:noFill/>
          </a:ln>
        </p:spPr>
        <p:txBody>
          <a:bodyPr spcFirstLastPara="1" wrap="square" lIns="91425" tIns="91425" rIns="91425" bIns="91425" anchor="t" anchorCtr="0">
            <a:spAutoFit/>
          </a:bodyPr>
          <a:lstStyle/>
          <a:p>
            <a:pPr marL="76200" marR="0" lvl="0" algn="l" rtl="0">
              <a:lnSpc>
                <a:spcPct val="150000"/>
              </a:lnSpc>
              <a:spcBef>
                <a:spcPts val="0"/>
              </a:spcBef>
              <a:spcAft>
                <a:spcPts val="0"/>
              </a:spcAft>
              <a:buSzPts val="2400"/>
            </a:pPr>
            <a:r>
              <a:rPr lang="en-US" sz="2400">
                <a:latin typeface="Candara"/>
                <a:ea typeface="Candara"/>
                <a:cs typeface="Candara"/>
                <a:sym typeface="Candara"/>
              </a:rPr>
              <a:t>Thống kê các giá trị null trong bộ dataraw</a:t>
            </a:r>
            <a:endParaRPr sz="2400">
              <a:latin typeface="Candara"/>
              <a:ea typeface="Candara"/>
              <a:cs typeface="Candara"/>
              <a:sym typeface="Candara"/>
            </a:endParaRPr>
          </a:p>
        </p:txBody>
      </p:sp>
      <p:pic>
        <p:nvPicPr>
          <p:cNvPr id="1026" name="Picture 2">
            <a:extLst>
              <a:ext uri="{FF2B5EF4-FFF2-40B4-BE49-F238E27FC236}">
                <a16:creationId xmlns:a16="http://schemas.microsoft.com/office/drawing/2014/main" id="{0034A1BC-AADB-5D8E-D3A5-3393E3A9A0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125" y="1194548"/>
            <a:ext cx="7580257" cy="528855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g2095c15e1eb_0_417"/>
          <p:cNvSpPr/>
          <p:nvPr/>
        </p:nvSpPr>
        <p:spPr>
          <a:xfrm>
            <a:off x="2053800" y="81275"/>
            <a:ext cx="8084400" cy="591900"/>
          </a:xfrm>
          <a:prstGeom prst="rect">
            <a:avLst/>
          </a:prstGeom>
          <a:solidFill>
            <a:srgbClr val="D8E2F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000"/>
              <a:buFont typeface="Arial"/>
              <a:buNone/>
            </a:pPr>
            <a:r>
              <a:rPr lang="en-US" sz="3000" b="1">
                <a:solidFill>
                  <a:srgbClr val="2F5496"/>
                </a:solidFill>
                <a:latin typeface="Bodoni"/>
                <a:ea typeface="Bodoni"/>
                <a:cs typeface="Bodoni"/>
                <a:sym typeface="Bodoni"/>
              </a:rPr>
              <a:t>DATASET</a:t>
            </a:r>
            <a:endParaRPr sz="1400" b="0" i="0" u="none" strike="noStrike" cap="none">
              <a:solidFill>
                <a:srgbClr val="000000"/>
              </a:solidFill>
              <a:latin typeface="Arial"/>
              <a:ea typeface="Arial"/>
              <a:cs typeface="Arial"/>
              <a:sym typeface="Arial"/>
            </a:endParaRPr>
          </a:p>
        </p:txBody>
      </p:sp>
      <p:sp>
        <p:nvSpPr>
          <p:cNvPr id="320" name="Google Shape;320;g2095c15e1eb_0_417"/>
          <p:cNvSpPr>
            <a:spLocks noGrp="1"/>
          </p:cNvSpPr>
          <p:nvPr>
            <p:ph type="sldNum" idx="12"/>
          </p:nvPr>
        </p:nvSpPr>
        <p:spPr>
          <a:xfrm>
            <a:off x="11258168" y="6061120"/>
            <a:ext cx="720000" cy="720000"/>
          </a:xfrm>
          <a:prstGeom prst="ellipse">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200"/>
              <a:buNone/>
            </a:pPr>
            <a:fld id="{00000000-1234-1234-1234-123412341234}" type="slidenum">
              <a:rPr lang="en-US" b="1">
                <a:solidFill>
                  <a:srgbClr val="000000"/>
                </a:solidFill>
                <a:latin typeface="Calibri"/>
                <a:ea typeface="Calibri"/>
                <a:cs typeface="Calibri"/>
                <a:sym typeface="Calibri"/>
              </a:rPr>
              <a:t>18</a:t>
            </a:fld>
            <a:endParaRPr b="1">
              <a:solidFill>
                <a:srgbClr val="000000"/>
              </a:solidFill>
            </a:endParaRPr>
          </a:p>
        </p:txBody>
      </p:sp>
      <p:sp>
        <p:nvSpPr>
          <p:cNvPr id="321" name="Google Shape;321;g2095c15e1eb_0_417"/>
          <p:cNvSpPr/>
          <p:nvPr/>
        </p:nvSpPr>
        <p:spPr>
          <a:xfrm>
            <a:off x="10065600" y="-144000"/>
            <a:ext cx="1192500" cy="1096800"/>
          </a:xfrm>
          <a:prstGeom prst="ellipse">
            <a:avLst/>
          </a:prstGeom>
          <a:solidFill>
            <a:srgbClr val="B3C6E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4000"/>
              <a:buFont typeface="Arial"/>
              <a:buNone/>
            </a:pPr>
            <a:r>
              <a:rPr lang="en-US" sz="4000" b="1" i="0" u="none" strike="noStrike" cap="none">
                <a:solidFill>
                  <a:srgbClr val="2F5496"/>
                </a:solidFill>
                <a:latin typeface="Bodoni"/>
                <a:ea typeface="Bodoni"/>
                <a:cs typeface="Bodoni"/>
                <a:sym typeface="Bodoni"/>
              </a:rPr>
              <a:t>I</a:t>
            </a:r>
            <a:r>
              <a:rPr lang="en-US" sz="4000" b="1">
                <a:solidFill>
                  <a:srgbClr val="2F5496"/>
                </a:solidFill>
                <a:latin typeface="Bodoni"/>
                <a:ea typeface="Bodoni"/>
                <a:cs typeface="Bodoni"/>
                <a:sym typeface="Bodoni"/>
              </a:rPr>
              <a:t>II</a:t>
            </a:r>
            <a:endParaRPr sz="1400" b="0" i="0" u="none" strike="noStrike" cap="none">
              <a:solidFill>
                <a:srgbClr val="000000"/>
              </a:solidFill>
              <a:latin typeface="Arial"/>
              <a:ea typeface="Arial"/>
              <a:cs typeface="Arial"/>
              <a:sym typeface="Arial"/>
            </a:endParaRPr>
          </a:p>
        </p:txBody>
      </p:sp>
      <p:sp>
        <p:nvSpPr>
          <p:cNvPr id="322" name="Google Shape;322;g2095c15e1eb_0_417"/>
          <p:cNvSpPr txBox="1"/>
          <p:nvPr/>
        </p:nvSpPr>
        <p:spPr>
          <a:xfrm>
            <a:off x="5588275" y="952800"/>
            <a:ext cx="6513600" cy="1662300"/>
          </a:xfrm>
          <a:prstGeom prst="rect">
            <a:avLst/>
          </a:prstGeom>
          <a:noFill/>
          <a:ln>
            <a:noFill/>
          </a:ln>
        </p:spPr>
        <p:txBody>
          <a:bodyPr spcFirstLastPara="1" wrap="square" lIns="91425" tIns="91425" rIns="91425" bIns="91425" anchor="t" anchorCtr="0">
            <a:spAutoFit/>
          </a:bodyPr>
          <a:lstStyle/>
          <a:p>
            <a:pPr marL="457200" marR="0" lvl="0" indent="-381000" algn="l" rtl="0">
              <a:lnSpc>
                <a:spcPct val="150000"/>
              </a:lnSpc>
              <a:spcBef>
                <a:spcPts val="0"/>
              </a:spcBef>
              <a:spcAft>
                <a:spcPts val="0"/>
              </a:spcAft>
              <a:buSzPts val="2400"/>
              <a:buFont typeface="Candara"/>
              <a:buChar char="●"/>
            </a:pPr>
            <a:r>
              <a:rPr lang="en-US" sz="2400">
                <a:latin typeface="Candara"/>
                <a:ea typeface="Candara"/>
                <a:cs typeface="Candara"/>
                <a:sym typeface="Candara"/>
              </a:rPr>
              <a:t>Dataset gồm có 2168 mẫu thuộc 1 trong 2 lớp</a:t>
            </a:r>
            <a:endParaRPr sz="2400">
              <a:latin typeface="Candara"/>
              <a:ea typeface="Candara"/>
              <a:cs typeface="Candara"/>
              <a:sym typeface="Candara"/>
            </a:endParaRPr>
          </a:p>
          <a:p>
            <a:pPr marL="457200" marR="0" lvl="0" indent="-381000" algn="l" rtl="0">
              <a:lnSpc>
                <a:spcPct val="150000"/>
              </a:lnSpc>
              <a:spcBef>
                <a:spcPts val="0"/>
              </a:spcBef>
              <a:spcAft>
                <a:spcPts val="0"/>
              </a:spcAft>
              <a:buSzPts val="2400"/>
              <a:buFont typeface="Candara"/>
              <a:buChar char="●"/>
            </a:pPr>
            <a:r>
              <a:rPr lang="en-US" sz="2400">
                <a:latin typeface="Candara"/>
                <a:ea typeface="Candara"/>
                <a:cs typeface="Candara"/>
                <a:sym typeface="Candara"/>
              </a:rPr>
              <a:t>Có 34 cột, trong đó 33 cột chứa đặc trưng và 1 cột chứa nhãn</a:t>
            </a:r>
            <a:endParaRPr sz="2400">
              <a:latin typeface="Candara"/>
              <a:ea typeface="Candara"/>
              <a:cs typeface="Candara"/>
              <a:sym typeface="Candara"/>
            </a:endParaRPr>
          </a:p>
        </p:txBody>
      </p:sp>
      <p:pic>
        <p:nvPicPr>
          <p:cNvPr id="323" name="Google Shape;323;g2095c15e1eb_0_417"/>
          <p:cNvPicPr preferRelativeResize="0"/>
          <p:nvPr/>
        </p:nvPicPr>
        <p:blipFill>
          <a:blip r:embed="rId3">
            <a:alphaModFix/>
          </a:blip>
          <a:stretch>
            <a:fillRect/>
          </a:stretch>
        </p:blipFill>
        <p:spPr>
          <a:xfrm>
            <a:off x="224400" y="864325"/>
            <a:ext cx="5233200" cy="5809925"/>
          </a:xfrm>
          <a:prstGeom prst="rect">
            <a:avLst/>
          </a:prstGeom>
          <a:noFill/>
          <a:ln w="76200" cap="flat" cmpd="sng">
            <a:solidFill>
              <a:srgbClr val="D8E2F3"/>
            </a:solidFill>
            <a:prstDash val="solid"/>
            <a:round/>
            <a:headEnd type="none" w="sm" len="sm"/>
            <a:tailEnd type="none" w="sm" len="sm"/>
          </a:ln>
        </p:spPr>
      </p:pic>
      <p:pic>
        <p:nvPicPr>
          <p:cNvPr id="324" name="Google Shape;324;g2095c15e1eb_0_417" descr="A picture containing text, screenshot, diagram, font&#10;&#10;Description automatically generated"/>
          <p:cNvPicPr preferRelativeResize="0"/>
          <p:nvPr/>
        </p:nvPicPr>
        <p:blipFill>
          <a:blip r:embed="rId4">
            <a:alphaModFix/>
          </a:blip>
          <a:stretch>
            <a:fillRect/>
          </a:stretch>
        </p:blipFill>
        <p:spPr>
          <a:xfrm>
            <a:off x="6485260" y="2615100"/>
            <a:ext cx="3882165" cy="3868000"/>
          </a:xfrm>
          <a:prstGeom prst="rect">
            <a:avLst/>
          </a:prstGeom>
          <a:noFill/>
          <a:ln>
            <a:noFill/>
          </a:ln>
        </p:spPr>
      </p:pic>
    </p:spTree>
    <p:extLst>
      <p:ext uri="{BB962C8B-B14F-4D97-AF65-F5344CB8AC3E}">
        <p14:creationId xmlns:p14="http://schemas.microsoft.com/office/powerpoint/2010/main" val="364856869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pic>
        <p:nvPicPr>
          <p:cNvPr id="329" name="Google Shape;329;g2095c15e1eb_0_427"/>
          <p:cNvPicPr preferRelativeResize="0"/>
          <p:nvPr/>
        </p:nvPicPr>
        <p:blipFill>
          <a:blip r:embed="rId3">
            <a:alphaModFix/>
          </a:blip>
          <a:stretch>
            <a:fillRect/>
          </a:stretch>
        </p:blipFill>
        <p:spPr>
          <a:xfrm>
            <a:off x="8627850" y="922625"/>
            <a:ext cx="2517900" cy="2524463"/>
          </a:xfrm>
          <a:prstGeom prst="rect">
            <a:avLst/>
          </a:prstGeom>
          <a:noFill/>
          <a:ln>
            <a:noFill/>
          </a:ln>
        </p:spPr>
      </p:pic>
      <p:pic>
        <p:nvPicPr>
          <p:cNvPr id="330" name="Google Shape;330;g2095c15e1eb_0_427"/>
          <p:cNvPicPr preferRelativeResize="0"/>
          <p:nvPr/>
        </p:nvPicPr>
        <p:blipFill>
          <a:blip r:embed="rId4">
            <a:alphaModFix/>
          </a:blip>
          <a:stretch>
            <a:fillRect/>
          </a:stretch>
        </p:blipFill>
        <p:spPr>
          <a:xfrm>
            <a:off x="5601600" y="3470888"/>
            <a:ext cx="6446400" cy="3179624"/>
          </a:xfrm>
          <a:prstGeom prst="rect">
            <a:avLst/>
          </a:prstGeom>
          <a:noFill/>
          <a:ln>
            <a:noFill/>
          </a:ln>
        </p:spPr>
      </p:pic>
      <p:sp>
        <p:nvSpPr>
          <p:cNvPr id="331" name="Google Shape;331;g2095c15e1eb_0_427"/>
          <p:cNvSpPr>
            <a:spLocks noGrp="1"/>
          </p:cNvSpPr>
          <p:nvPr>
            <p:ph type="sldNum" idx="12"/>
          </p:nvPr>
        </p:nvSpPr>
        <p:spPr>
          <a:xfrm>
            <a:off x="11258168" y="6061120"/>
            <a:ext cx="720000" cy="720000"/>
          </a:xfrm>
          <a:prstGeom prst="ellipse">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200"/>
              <a:buNone/>
            </a:pPr>
            <a:fld id="{00000000-1234-1234-1234-123412341234}" type="slidenum">
              <a:rPr lang="en-US" b="1">
                <a:solidFill>
                  <a:srgbClr val="000000"/>
                </a:solidFill>
                <a:latin typeface="Calibri"/>
                <a:ea typeface="Calibri"/>
                <a:cs typeface="Calibri"/>
                <a:sym typeface="Calibri"/>
              </a:rPr>
              <a:t>19</a:t>
            </a:fld>
            <a:endParaRPr b="1">
              <a:solidFill>
                <a:srgbClr val="000000"/>
              </a:solidFill>
            </a:endParaRPr>
          </a:p>
        </p:txBody>
      </p:sp>
      <p:sp>
        <p:nvSpPr>
          <p:cNvPr id="332" name="Google Shape;332;g2095c15e1eb_0_427"/>
          <p:cNvSpPr txBox="1"/>
          <p:nvPr/>
        </p:nvSpPr>
        <p:spPr>
          <a:xfrm>
            <a:off x="7977600" y="3696550"/>
            <a:ext cx="3818400" cy="1962600"/>
          </a:xfrm>
          <a:prstGeom prst="rect">
            <a:avLst/>
          </a:prstGeom>
          <a:noFill/>
          <a:ln>
            <a:noFill/>
          </a:ln>
        </p:spPr>
        <p:txBody>
          <a:bodyPr spcFirstLastPara="1" wrap="square" lIns="91425" tIns="91425" rIns="91425" bIns="91425" anchor="t" anchorCtr="0">
            <a:spAutoFit/>
          </a:bodyPr>
          <a:lstStyle/>
          <a:p>
            <a:pPr marL="457200" marR="0" lvl="0" indent="0" algn="l" rtl="0">
              <a:lnSpc>
                <a:spcPct val="150000"/>
              </a:lnSpc>
              <a:spcBef>
                <a:spcPts val="0"/>
              </a:spcBef>
              <a:spcAft>
                <a:spcPts val="0"/>
              </a:spcAft>
              <a:buNone/>
            </a:pPr>
            <a:r>
              <a:rPr lang="en-US" sz="2100" b="1">
                <a:latin typeface="Candara"/>
                <a:ea typeface="Candara"/>
                <a:cs typeface="Candara"/>
                <a:sym typeface="Candara"/>
              </a:rPr>
              <a:t>Biểu đồ 'namsinh': thể hiện số lượng sinh viên có </a:t>
            </a:r>
            <a:r>
              <a:rPr lang="en-US" sz="2100" b="1">
                <a:solidFill>
                  <a:srgbClr val="FF0000"/>
                </a:solidFill>
                <a:latin typeface="Candara"/>
                <a:ea typeface="Candara"/>
                <a:cs typeface="Candara"/>
                <a:sym typeface="Candara"/>
              </a:rPr>
              <a:t>năm sinh</a:t>
            </a:r>
            <a:r>
              <a:rPr lang="en-US" sz="2100" b="1">
                <a:latin typeface="Candara"/>
                <a:ea typeface="Candara"/>
                <a:cs typeface="Candara"/>
                <a:sym typeface="Candara"/>
              </a:rPr>
              <a:t> tương ứng trong bộ dữ liệu.</a:t>
            </a:r>
            <a:endParaRPr sz="2100" b="1" i="0" u="none" strike="noStrike" cap="none">
              <a:solidFill>
                <a:srgbClr val="000000"/>
              </a:solidFill>
              <a:latin typeface="Candara"/>
              <a:ea typeface="Candara"/>
              <a:cs typeface="Candara"/>
              <a:sym typeface="Candara"/>
            </a:endParaRPr>
          </a:p>
        </p:txBody>
      </p:sp>
      <p:sp>
        <p:nvSpPr>
          <p:cNvPr id="333" name="Google Shape;333;g2095c15e1eb_0_427"/>
          <p:cNvSpPr/>
          <p:nvPr/>
        </p:nvSpPr>
        <p:spPr>
          <a:xfrm>
            <a:off x="2053800" y="81275"/>
            <a:ext cx="8084400" cy="591900"/>
          </a:xfrm>
          <a:prstGeom prst="rect">
            <a:avLst/>
          </a:prstGeom>
          <a:solidFill>
            <a:srgbClr val="D8E2F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000"/>
              <a:buFont typeface="Arial"/>
              <a:buNone/>
            </a:pPr>
            <a:r>
              <a:rPr lang="en-US" sz="3000" b="1">
                <a:solidFill>
                  <a:srgbClr val="2F5496"/>
                </a:solidFill>
                <a:latin typeface="Bodoni"/>
                <a:ea typeface="Bodoni"/>
                <a:cs typeface="Bodoni"/>
                <a:sym typeface="Bodoni"/>
              </a:rPr>
              <a:t>DATASET</a:t>
            </a:r>
            <a:endParaRPr sz="1400" b="0" i="0" u="none" strike="noStrike" cap="none">
              <a:solidFill>
                <a:srgbClr val="000000"/>
              </a:solidFill>
              <a:latin typeface="Arial"/>
              <a:ea typeface="Arial"/>
              <a:cs typeface="Arial"/>
              <a:sym typeface="Arial"/>
            </a:endParaRPr>
          </a:p>
        </p:txBody>
      </p:sp>
      <p:sp>
        <p:nvSpPr>
          <p:cNvPr id="334" name="Google Shape;334;g2095c15e1eb_0_427"/>
          <p:cNvSpPr/>
          <p:nvPr/>
        </p:nvSpPr>
        <p:spPr>
          <a:xfrm>
            <a:off x="10065600" y="-144000"/>
            <a:ext cx="1192500" cy="1096800"/>
          </a:xfrm>
          <a:prstGeom prst="ellipse">
            <a:avLst/>
          </a:prstGeom>
          <a:solidFill>
            <a:srgbClr val="B3C6E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4000"/>
              <a:buFont typeface="Arial"/>
              <a:buNone/>
            </a:pPr>
            <a:r>
              <a:rPr lang="en-US" sz="4000" b="1" i="0" u="none" strike="noStrike" cap="none">
                <a:solidFill>
                  <a:srgbClr val="2F5496"/>
                </a:solidFill>
                <a:latin typeface="Bodoni"/>
                <a:ea typeface="Bodoni"/>
                <a:cs typeface="Bodoni"/>
                <a:sym typeface="Bodoni"/>
              </a:rPr>
              <a:t>I</a:t>
            </a:r>
            <a:r>
              <a:rPr lang="en-US" sz="4000" b="1">
                <a:solidFill>
                  <a:srgbClr val="2F5496"/>
                </a:solidFill>
                <a:latin typeface="Bodoni"/>
                <a:ea typeface="Bodoni"/>
                <a:cs typeface="Bodoni"/>
                <a:sym typeface="Bodoni"/>
              </a:rPr>
              <a:t>II</a:t>
            </a:r>
            <a:endParaRPr sz="1400" b="0" i="0" u="none" strike="noStrike" cap="none">
              <a:solidFill>
                <a:srgbClr val="000000"/>
              </a:solidFill>
              <a:latin typeface="Arial"/>
              <a:ea typeface="Arial"/>
              <a:cs typeface="Arial"/>
              <a:sym typeface="Arial"/>
            </a:endParaRPr>
          </a:p>
        </p:txBody>
      </p:sp>
      <p:pic>
        <p:nvPicPr>
          <p:cNvPr id="335" name="Google Shape;335;g2095c15e1eb_0_427"/>
          <p:cNvPicPr preferRelativeResize="0"/>
          <p:nvPr/>
        </p:nvPicPr>
        <p:blipFill rotWithShape="1">
          <a:blip r:embed="rId5">
            <a:alphaModFix/>
          </a:blip>
          <a:srcRect t="8345" b="7529"/>
          <a:stretch/>
        </p:blipFill>
        <p:spPr>
          <a:xfrm>
            <a:off x="74675" y="802025"/>
            <a:ext cx="5526924" cy="4504068"/>
          </a:xfrm>
          <a:prstGeom prst="rect">
            <a:avLst/>
          </a:prstGeom>
          <a:noFill/>
          <a:ln>
            <a:noFill/>
          </a:ln>
        </p:spPr>
      </p:pic>
      <p:sp>
        <p:nvSpPr>
          <p:cNvPr id="336" name="Google Shape;336;g2095c15e1eb_0_427"/>
          <p:cNvSpPr txBox="1"/>
          <p:nvPr/>
        </p:nvSpPr>
        <p:spPr>
          <a:xfrm>
            <a:off x="74677" y="5258366"/>
            <a:ext cx="5526900" cy="1477500"/>
          </a:xfrm>
          <a:prstGeom prst="rect">
            <a:avLst/>
          </a:prstGeom>
          <a:noFill/>
          <a:ln>
            <a:noFill/>
          </a:ln>
        </p:spPr>
        <p:txBody>
          <a:bodyPr spcFirstLastPara="1" wrap="square" lIns="91425" tIns="91425" rIns="91425" bIns="91425" anchor="t" anchorCtr="0">
            <a:spAutoFit/>
          </a:bodyPr>
          <a:lstStyle/>
          <a:p>
            <a:pPr marL="457200" marR="0" lvl="0" indent="0" algn="l" rtl="0">
              <a:lnSpc>
                <a:spcPct val="150000"/>
              </a:lnSpc>
              <a:spcBef>
                <a:spcPts val="0"/>
              </a:spcBef>
              <a:spcAft>
                <a:spcPts val="0"/>
              </a:spcAft>
              <a:buNone/>
            </a:pPr>
            <a:r>
              <a:rPr lang="en-US" sz="2100" b="1">
                <a:latin typeface="Candara"/>
                <a:ea typeface="Candara"/>
                <a:cs typeface="Candara"/>
                <a:sym typeface="Candara"/>
              </a:rPr>
              <a:t>Biểu đồ 'lopsh': thể hiện số lượng sinh viên có </a:t>
            </a:r>
            <a:r>
              <a:rPr lang="en-US" sz="2100" b="1">
                <a:solidFill>
                  <a:srgbClr val="FF0000"/>
                </a:solidFill>
                <a:latin typeface="Candara"/>
                <a:ea typeface="Candara"/>
                <a:cs typeface="Candara"/>
                <a:sym typeface="Candara"/>
              </a:rPr>
              <a:t>lớp sinh hoạt </a:t>
            </a:r>
            <a:r>
              <a:rPr lang="en-US" sz="2100" b="1">
                <a:latin typeface="Candara"/>
                <a:ea typeface="Candara"/>
                <a:cs typeface="Candara"/>
                <a:sym typeface="Candara"/>
              </a:rPr>
              <a:t>tương ứng trong bộ dữ liệu.</a:t>
            </a:r>
            <a:endParaRPr sz="2100" b="1" i="0" u="none" strike="noStrike" cap="none">
              <a:solidFill>
                <a:srgbClr val="000000"/>
              </a:solidFill>
              <a:latin typeface="Candara"/>
              <a:ea typeface="Candara"/>
              <a:cs typeface="Candara"/>
              <a:sym typeface="Candara"/>
            </a:endParaRPr>
          </a:p>
        </p:txBody>
      </p:sp>
      <p:sp>
        <p:nvSpPr>
          <p:cNvPr id="337" name="Google Shape;337;g2095c15e1eb_0_427"/>
          <p:cNvSpPr txBox="1"/>
          <p:nvPr/>
        </p:nvSpPr>
        <p:spPr>
          <a:xfrm>
            <a:off x="6109950" y="848338"/>
            <a:ext cx="2517900" cy="2447400"/>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None/>
            </a:pPr>
            <a:r>
              <a:rPr lang="en-US" sz="2100" b="1">
                <a:latin typeface="Candara"/>
                <a:ea typeface="Candara"/>
                <a:cs typeface="Candara"/>
                <a:sym typeface="Candara"/>
              </a:rPr>
              <a:t>Biểu đồ 'gioitinh': thể hiện số lượng sinh viên có </a:t>
            </a:r>
            <a:r>
              <a:rPr lang="en-US" sz="2100" b="1">
                <a:solidFill>
                  <a:srgbClr val="FF0000"/>
                </a:solidFill>
                <a:latin typeface="Candara"/>
                <a:ea typeface="Candara"/>
                <a:cs typeface="Candara"/>
                <a:sym typeface="Candara"/>
              </a:rPr>
              <a:t>giới tính</a:t>
            </a:r>
            <a:r>
              <a:rPr lang="en-US" sz="2100" b="1">
                <a:latin typeface="Candara"/>
                <a:ea typeface="Candara"/>
                <a:cs typeface="Candara"/>
                <a:sym typeface="Candara"/>
              </a:rPr>
              <a:t> tương ứng trong bộ dữ liệu.</a:t>
            </a:r>
            <a:endParaRPr sz="2100" b="1" i="0" u="none" strike="noStrike" cap="none">
              <a:solidFill>
                <a:srgbClr val="000000"/>
              </a:solidFill>
              <a:latin typeface="Candara"/>
              <a:ea typeface="Candara"/>
              <a:cs typeface="Candara"/>
              <a:sym typeface="Candara"/>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g2095c15e1eb_0_102"/>
          <p:cNvSpPr/>
          <p:nvPr/>
        </p:nvSpPr>
        <p:spPr>
          <a:xfrm>
            <a:off x="9672320" y="4643120"/>
            <a:ext cx="3149700" cy="3017400"/>
          </a:xfrm>
          <a:prstGeom prst="ellipse">
            <a:avLst/>
          </a:prstGeom>
          <a:solidFill>
            <a:srgbClr val="D8E2F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1" name="Google Shape;101;g2095c15e1eb_0_102"/>
          <p:cNvSpPr/>
          <p:nvPr/>
        </p:nvSpPr>
        <p:spPr>
          <a:xfrm>
            <a:off x="10006647" y="4934623"/>
            <a:ext cx="2481000" cy="2434500"/>
          </a:xfrm>
          <a:prstGeom prst="ellipse">
            <a:avLst/>
          </a:prstGeom>
          <a:solidFill>
            <a:srgbClr val="B3C6E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2" name="Google Shape;102;g2095c15e1eb_0_102"/>
          <p:cNvSpPr txBox="1">
            <a:spLocks noGrp="1"/>
          </p:cNvSpPr>
          <p:nvPr>
            <p:ph type="title"/>
          </p:nvPr>
        </p:nvSpPr>
        <p:spPr>
          <a:xfrm>
            <a:off x="2674310" y="322031"/>
            <a:ext cx="3609300" cy="10161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2F5496"/>
              </a:buClr>
              <a:buSzPts val="5000"/>
              <a:buFont typeface="Bodoni"/>
              <a:buNone/>
            </a:pPr>
            <a:r>
              <a:rPr lang="en-US" sz="5000" b="1">
                <a:solidFill>
                  <a:srgbClr val="2F5496"/>
                </a:solidFill>
                <a:latin typeface="Bodoni"/>
                <a:ea typeface="Bodoni"/>
                <a:cs typeface="Bodoni"/>
                <a:sym typeface="Bodoni"/>
              </a:rPr>
              <a:t>NỘI DUNG</a:t>
            </a:r>
            <a:endParaRPr/>
          </a:p>
        </p:txBody>
      </p:sp>
      <p:sp>
        <p:nvSpPr>
          <p:cNvPr id="103" name="Google Shape;103;g2095c15e1eb_0_102"/>
          <p:cNvSpPr/>
          <p:nvPr/>
        </p:nvSpPr>
        <p:spPr>
          <a:xfrm>
            <a:off x="-986790" y="-955195"/>
            <a:ext cx="3149700" cy="3017400"/>
          </a:xfrm>
          <a:prstGeom prst="ellipse">
            <a:avLst/>
          </a:prstGeom>
          <a:solidFill>
            <a:srgbClr val="D8E2F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4" name="Google Shape;104;g2095c15e1eb_0_102"/>
          <p:cNvSpPr/>
          <p:nvPr/>
        </p:nvSpPr>
        <p:spPr>
          <a:xfrm rot="5400000">
            <a:off x="2612381" y="4229399"/>
            <a:ext cx="123900" cy="4872300"/>
          </a:xfrm>
          <a:prstGeom prst="rect">
            <a:avLst/>
          </a:prstGeom>
          <a:solidFill>
            <a:srgbClr val="D8E2F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rgbClr val="2F5496"/>
              </a:solidFill>
              <a:latin typeface="Calibri"/>
              <a:ea typeface="Calibri"/>
              <a:cs typeface="Calibri"/>
              <a:sym typeface="Calibri"/>
            </a:endParaRPr>
          </a:p>
        </p:txBody>
      </p:sp>
      <p:sp>
        <p:nvSpPr>
          <p:cNvPr id="105" name="Google Shape;105;g2095c15e1eb_0_102"/>
          <p:cNvSpPr/>
          <p:nvPr/>
        </p:nvSpPr>
        <p:spPr>
          <a:xfrm rot="5400000">
            <a:off x="2048470" y="4546001"/>
            <a:ext cx="123900" cy="3744600"/>
          </a:xfrm>
          <a:prstGeom prst="rect">
            <a:avLst/>
          </a:prstGeom>
          <a:solidFill>
            <a:srgbClr val="D8E2F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rgbClr val="2F5496"/>
              </a:solidFill>
              <a:latin typeface="Calibri"/>
              <a:ea typeface="Calibri"/>
              <a:cs typeface="Calibri"/>
              <a:sym typeface="Calibri"/>
            </a:endParaRPr>
          </a:p>
        </p:txBody>
      </p:sp>
      <p:sp>
        <p:nvSpPr>
          <p:cNvPr id="106" name="Google Shape;106;g2095c15e1eb_0_102"/>
          <p:cNvSpPr/>
          <p:nvPr/>
        </p:nvSpPr>
        <p:spPr>
          <a:xfrm rot="5400000">
            <a:off x="1804689" y="4542391"/>
            <a:ext cx="123900" cy="3256800"/>
          </a:xfrm>
          <a:prstGeom prst="rect">
            <a:avLst/>
          </a:prstGeom>
          <a:solidFill>
            <a:srgbClr val="D8E2F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rgbClr val="2F5496"/>
              </a:solidFill>
              <a:latin typeface="Calibri"/>
              <a:ea typeface="Calibri"/>
              <a:cs typeface="Calibri"/>
              <a:sym typeface="Calibri"/>
            </a:endParaRPr>
          </a:p>
        </p:txBody>
      </p:sp>
      <p:sp>
        <p:nvSpPr>
          <p:cNvPr id="107" name="Google Shape;107;g2095c15e1eb_0_102"/>
          <p:cNvSpPr/>
          <p:nvPr/>
        </p:nvSpPr>
        <p:spPr>
          <a:xfrm rot="5400000">
            <a:off x="9450062" y="-2183688"/>
            <a:ext cx="123900" cy="4872300"/>
          </a:xfrm>
          <a:prstGeom prst="rect">
            <a:avLst/>
          </a:prstGeom>
          <a:solidFill>
            <a:srgbClr val="D8E2F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rgbClr val="2F5496"/>
              </a:solidFill>
              <a:latin typeface="Calibri"/>
              <a:ea typeface="Calibri"/>
              <a:cs typeface="Calibri"/>
              <a:sym typeface="Calibri"/>
            </a:endParaRPr>
          </a:p>
        </p:txBody>
      </p:sp>
      <p:sp>
        <p:nvSpPr>
          <p:cNvPr id="108" name="Google Shape;108;g2095c15e1eb_0_102"/>
          <p:cNvSpPr/>
          <p:nvPr/>
        </p:nvSpPr>
        <p:spPr>
          <a:xfrm rot="5400000">
            <a:off x="9862411" y="-1519887"/>
            <a:ext cx="123900" cy="4047600"/>
          </a:xfrm>
          <a:prstGeom prst="rect">
            <a:avLst/>
          </a:prstGeom>
          <a:solidFill>
            <a:srgbClr val="D8E2F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rgbClr val="2F5496"/>
              </a:solidFill>
              <a:latin typeface="Calibri"/>
              <a:ea typeface="Calibri"/>
              <a:cs typeface="Calibri"/>
              <a:sym typeface="Calibri"/>
            </a:endParaRPr>
          </a:p>
        </p:txBody>
      </p:sp>
      <p:sp>
        <p:nvSpPr>
          <p:cNvPr id="109" name="Google Shape;109;g2095c15e1eb_0_102"/>
          <p:cNvSpPr/>
          <p:nvPr/>
        </p:nvSpPr>
        <p:spPr>
          <a:xfrm rot="5400000">
            <a:off x="10260663" y="-872447"/>
            <a:ext cx="123900" cy="3251100"/>
          </a:xfrm>
          <a:prstGeom prst="rect">
            <a:avLst/>
          </a:prstGeom>
          <a:solidFill>
            <a:srgbClr val="D8E2F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rgbClr val="2F5496"/>
              </a:solidFill>
              <a:latin typeface="Calibri"/>
              <a:ea typeface="Calibri"/>
              <a:cs typeface="Calibri"/>
              <a:sym typeface="Calibri"/>
            </a:endParaRPr>
          </a:p>
        </p:txBody>
      </p:sp>
      <p:sp>
        <p:nvSpPr>
          <p:cNvPr id="110" name="Google Shape;110;g2095c15e1eb_0_102"/>
          <p:cNvSpPr>
            <a:spLocks noGrp="1"/>
          </p:cNvSpPr>
          <p:nvPr>
            <p:ph type="sldNum" idx="12"/>
          </p:nvPr>
        </p:nvSpPr>
        <p:spPr>
          <a:xfrm>
            <a:off x="11258168" y="6061120"/>
            <a:ext cx="720000" cy="720000"/>
          </a:xfrm>
          <a:prstGeom prst="ellipse">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200"/>
              <a:buNone/>
            </a:pPr>
            <a:fld id="{00000000-1234-1234-1234-123412341234}" type="slidenum">
              <a:rPr lang="en-US" b="1">
                <a:solidFill>
                  <a:srgbClr val="000000"/>
                </a:solidFill>
                <a:latin typeface="Calibri"/>
                <a:ea typeface="Calibri"/>
                <a:cs typeface="Calibri"/>
                <a:sym typeface="Calibri"/>
              </a:rPr>
              <a:t>2</a:t>
            </a:fld>
            <a:endParaRPr b="1">
              <a:solidFill>
                <a:srgbClr val="000000"/>
              </a:solidFill>
            </a:endParaRPr>
          </a:p>
        </p:txBody>
      </p:sp>
      <p:cxnSp>
        <p:nvCxnSpPr>
          <p:cNvPr id="111" name="Google Shape;111;g2095c15e1eb_0_102"/>
          <p:cNvCxnSpPr/>
          <p:nvPr/>
        </p:nvCxnSpPr>
        <p:spPr>
          <a:xfrm>
            <a:off x="944880" y="3896360"/>
            <a:ext cx="10302300" cy="0"/>
          </a:xfrm>
          <a:prstGeom prst="straightConnector1">
            <a:avLst/>
          </a:prstGeom>
          <a:noFill/>
          <a:ln w="57150" cap="flat" cmpd="sng">
            <a:solidFill>
              <a:srgbClr val="323F4F"/>
            </a:solidFill>
            <a:prstDash val="solid"/>
            <a:miter lim="800000"/>
            <a:headEnd type="none" w="sm" len="sm"/>
            <a:tailEnd type="triangle" w="med" len="med"/>
          </a:ln>
        </p:spPr>
      </p:cxnSp>
      <p:sp>
        <p:nvSpPr>
          <p:cNvPr id="113" name="Google Shape;113;g2095c15e1eb_0_102"/>
          <p:cNvSpPr/>
          <p:nvPr/>
        </p:nvSpPr>
        <p:spPr>
          <a:xfrm>
            <a:off x="1026160" y="2185035"/>
            <a:ext cx="904200" cy="853500"/>
          </a:xfrm>
          <a:prstGeom prst="ellipse">
            <a:avLst/>
          </a:prstGeom>
          <a:solidFill>
            <a:schemeClr val="dk1"/>
          </a:solidFill>
          <a:ln w="57150" cap="flat" cmpd="sng">
            <a:solidFill>
              <a:srgbClr val="323F4F"/>
            </a:solidFill>
            <a:prstDash val="solid"/>
            <a:miter lim="800000"/>
            <a:headEnd type="none" w="sm" len="sm"/>
            <a:tailEnd type="none" w="sm" len="sm"/>
          </a:ln>
        </p:spPr>
        <p:txBody>
          <a:bodyPr spcFirstLastPara="1" wrap="square" lIns="91425" tIns="45700" rIns="91425" bIns="45700" anchor="ctr" anchorCtr="1">
            <a:noAutofit/>
          </a:bodyPr>
          <a:lstStyle/>
          <a:p>
            <a:pPr marL="0" marR="0" lvl="0" indent="0" algn="ctr" rtl="0">
              <a:lnSpc>
                <a:spcPct val="80000"/>
              </a:lnSpc>
              <a:spcBef>
                <a:spcPts val="0"/>
              </a:spcBef>
              <a:spcAft>
                <a:spcPts val="0"/>
              </a:spcAft>
              <a:buClr>
                <a:srgbClr val="000000"/>
              </a:buClr>
              <a:buSzPts val="3875"/>
              <a:buFont typeface="Arial"/>
              <a:buNone/>
            </a:pPr>
            <a:r>
              <a:rPr lang="en-US" sz="3875" b="1" i="0" u="none" strike="noStrike" cap="none">
                <a:solidFill>
                  <a:schemeClr val="lt1"/>
                </a:solidFill>
                <a:latin typeface="Candara"/>
                <a:ea typeface="Candara"/>
                <a:cs typeface="Candara"/>
                <a:sym typeface="Candara"/>
              </a:rPr>
              <a:t>I</a:t>
            </a:r>
            <a:endParaRPr sz="1400" b="0" i="0" u="none" strike="noStrike" cap="none">
              <a:solidFill>
                <a:schemeClr val="lt1"/>
              </a:solidFill>
              <a:latin typeface="Arial"/>
              <a:ea typeface="Arial"/>
              <a:cs typeface="Arial"/>
              <a:sym typeface="Arial"/>
            </a:endParaRPr>
          </a:p>
        </p:txBody>
      </p:sp>
      <p:cxnSp>
        <p:nvCxnSpPr>
          <p:cNvPr id="114" name="Google Shape;114;g2095c15e1eb_0_102"/>
          <p:cNvCxnSpPr>
            <a:stCxn id="113" idx="4"/>
          </p:cNvCxnSpPr>
          <p:nvPr/>
        </p:nvCxnSpPr>
        <p:spPr>
          <a:xfrm>
            <a:off x="1478260" y="3038535"/>
            <a:ext cx="5100" cy="858000"/>
          </a:xfrm>
          <a:prstGeom prst="straightConnector1">
            <a:avLst/>
          </a:prstGeom>
          <a:noFill/>
          <a:ln w="57150" cap="flat" cmpd="sng">
            <a:solidFill>
              <a:srgbClr val="323F4F"/>
            </a:solidFill>
            <a:prstDash val="solid"/>
            <a:miter lim="800000"/>
            <a:headEnd type="none" w="sm" len="sm"/>
            <a:tailEnd type="none" w="sm" len="sm"/>
          </a:ln>
        </p:spPr>
      </p:cxnSp>
      <p:sp>
        <p:nvSpPr>
          <p:cNvPr id="115" name="Google Shape;115;g2095c15e1eb_0_102"/>
          <p:cNvSpPr/>
          <p:nvPr/>
        </p:nvSpPr>
        <p:spPr>
          <a:xfrm>
            <a:off x="2674310" y="4742772"/>
            <a:ext cx="904200" cy="853500"/>
          </a:xfrm>
          <a:prstGeom prst="ellipse">
            <a:avLst/>
          </a:prstGeom>
          <a:solidFill>
            <a:schemeClr val="lt1"/>
          </a:solidFill>
          <a:ln w="57150" cap="flat" cmpd="sng">
            <a:solidFill>
              <a:srgbClr val="323F4F"/>
            </a:solidFill>
            <a:prstDash val="solid"/>
            <a:miter lim="800000"/>
            <a:headEnd type="none" w="sm" len="sm"/>
            <a:tailEnd type="none" w="sm" len="sm"/>
          </a:ln>
        </p:spPr>
        <p:txBody>
          <a:bodyPr spcFirstLastPara="1" wrap="square" lIns="91425" tIns="45700" rIns="91425" bIns="45700" anchor="ctr" anchorCtr="1">
            <a:noAutofit/>
          </a:bodyPr>
          <a:lstStyle/>
          <a:p>
            <a:pPr marL="0" marR="0" lvl="0" indent="0" algn="ctr" rtl="0">
              <a:lnSpc>
                <a:spcPct val="80000"/>
              </a:lnSpc>
              <a:spcBef>
                <a:spcPts val="0"/>
              </a:spcBef>
              <a:spcAft>
                <a:spcPts val="0"/>
              </a:spcAft>
              <a:buClr>
                <a:srgbClr val="000000"/>
              </a:buClr>
              <a:buSzPts val="3875"/>
              <a:buFont typeface="Arial"/>
              <a:buNone/>
            </a:pPr>
            <a:r>
              <a:rPr lang="en-US" sz="3875" b="1" i="0" u="none" strike="noStrike" cap="none">
                <a:solidFill>
                  <a:srgbClr val="2F5496"/>
                </a:solidFill>
                <a:latin typeface="Candara"/>
                <a:ea typeface="Candara"/>
                <a:cs typeface="Candara"/>
                <a:sym typeface="Candara"/>
              </a:rPr>
              <a:t>II</a:t>
            </a:r>
            <a:endParaRPr sz="1400" b="0" i="0" u="none" strike="noStrike" cap="none">
              <a:solidFill>
                <a:srgbClr val="000000"/>
              </a:solidFill>
              <a:latin typeface="Arial"/>
              <a:ea typeface="Arial"/>
              <a:cs typeface="Arial"/>
              <a:sym typeface="Arial"/>
            </a:endParaRPr>
          </a:p>
        </p:txBody>
      </p:sp>
      <p:cxnSp>
        <p:nvCxnSpPr>
          <p:cNvPr id="116" name="Google Shape;116;g2095c15e1eb_0_102"/>
          <p:cNvCxnSpPr>
            <a:stCxn id="115" idx="0"/>
          </p:cNvCxnSpPr>
          <p:nvPr/>
        </p:nvCxnSpPr>
        <p:spPr>
          <a:xfrm rot="10800000" flipH="1">
            <a:off x="3126410" y="3884772"/>
            <a:ext cx="5100" cy="858000"/>
          </a:xfrm>
          <a:prstGeom prst="straightConnector1">
            <a:avLst/>
          </a:prstGeom>
          <a:noFill/>
          <a:ln w="57150" cap="flat" cmpd="sng">
            <a:solidFill>
              <a:srgbClr val="323F4F"/>
            </a:solidFill>
            <a:prstDash val="solid"/>
            <a:miter lim="800000"/>
            <a:headEnd type="none" w="sm" len="sm"/>
            <a:tailEnd type="none" w="sm" len="sm"/>
          </a:ln>
        </p:spPr>
      </p:cxnSp>
      <p:grpSp>
        <p:nvGrpSpPr>
          <p:cNvPr id="117" name="Google Shape;117;g2095c15e1eb_0_102"/>
          <p:cNvGrpSpPr/>
          <p:nvPr/>
        </p:nvGrpSpPr>
        <p:grpSpPr>
          <a:xfrm>
            <a:off x="5110480" y="2186185"/>
            <a:ext cx="904200" cy="1711500"/>
            <a:chOff x="1838960" y="1717675"/>
            <a:chExt cx="904200" cy="1711500"/>
          </a:xfrm>
        </p:grpSpPr>
        <p:sp>
          <p:nvSpPr>
            <p:cNvPr id="118" name="Google Shape;118;g2095c15e1eb_0_102"/>
            <p:cNvSpPr/>
            <p:nvPr/>
          </p:nvSpPr>
          <p:spPr>
            <a:xfrm>
              <a:off x="1838960" y="1717675"/>
              <a:ext cx="904200" cy="853500"/>
            </a:xfrm>
            <a:prstGeom prst="ellipse">
              <a:avLst/>
            </a:prstGeom>
            <a:solidFill>
              <a:schemeClr val="lt1"/>
            </a:solidFill>
            <a:ln w="57150" cap="flat" cmpd="sng">
              <a:solidFill>
                <a:srgbClr val="323F4F"/>
              </a:solidFill>
              <a:prstDash val="solid"/>
              <a:miter lim="800000"/>
              <a:headEnd type="none" w="sm" len="sm"/>
              <a:tailEnd type="none" w="sm" len="sm"/>
            </a:ln>
          </p:spPr>
          <p:txBody>
            <a:bodyPr spcFirstLastPara="1" wrap="square" lIns="91425" tIns="45700" rIns="91425" bIns="45700" anchor="ctr" anchorCtr="1">
              <a:noAutofit/>
            </a:bodyPr>
            <a:lstStyle/>
            <a:p>
              <a:pPr marL="0" marR="0" lvl="0" indent="0" algn="ctr" rtl="0">
                <a:lnSpc>
                  <a:spcPct val="80000"/>
                </a:lnSpc>
                <a:spcBef>
                  <a:spcPts val="0"/>
                </a:spcBef>
                <a:spcAft>
                  <a:spcPts val="0"/>
                </a:spcAft>
                <a:buClr>
                  <a:srgbClr val="000000"/>
                </a:buClr>
                <a:buSzPts val="3875"/>
                <a:buFont typeface="Arial"/>
                <a:buNone/>
              </a:pPr>
              <a:r>
                <a:rPr lang="en-US" sz="3875" b="1" i="0" u="none" strike="noStrike" cap="none">
                  <a:solidFill>
                    <a:srgbClr val="2F5496"/>
                  </a:solidFill>
                  <a:latin typeface="Candara"/>
                  <a:ea typeface="Candara"/>
                  <a:cs typeface="Candara"/>
                  <a:sym typeface="Candara"/>
                </a:rPr>
                <a:t>III</a:t>
              </a:r>
              <a:endParaRPr sz="1400" b="0" i="0" u="none" strike="noStrike" cap="none">
                <a:solidFill>
                  <a:srgbClr val="000000"/>
                </a:solidFill>
                <a:latin typeface="Arial"/>
                <a:ea typeface="Arial"/>
                <a:cs typeface="Arial"/>
                <a:sym typeface="Arial"/>
              </a:endParaRPr>
            </a:p>
          </p:txBody>
        </p:sp>
        <p:cxnSp>
          <p:nvCxnSpPr>
            <p:cNvPr id="119" name="Google Shape;119;g2095c15e1eb_0_102"/>
            <p:cNvCxnSpPr>
              <a:stCxn id="118" idx="4"/>
            </p:cNvCxnSpPr>
            <p:nvPr/>
          </p:nvCxnSpPr>
          <p:spPr>
            <a:xfrm>
              <a:off x="2291060" y="2571175"/>
              <a:ext cx="5100" cy="858000"/>
            </a:xfrm>
            <a:prstGeom prst="straightConnector1">
              <a:avLst/>
            </a:prstGeom>
            <a:noFill/>
            <a:ln w="57150" cap="flat" cmpd="sng">
              <a:solidFill>
                <a:srgbClr val="323F4F"/>
              </a:solidFill>
              <a:prstDash val="solid"/>
              <a:miter lim="800000"/>
              <a:headEnd type="none" w="sm" len="sm"/>
              <a:tailEnd type="none" w="sm" len="sm"/>
            </a:ln>
          </p:spPr>
        </p:cxnSp>
      </p:grpSp>
      <p:sp>
        <p:nvSpPr>
          <p:cNvPr id="120" name="Google Shape;120;g2095c15e1eb_0_102"/>
          <p:cNvSpPr txBox="1"/>
          <p:nvPr/>
        </p:nvSpPr>
        <p:spPr>
          <a:xfrm>
            <a:off x="2051525" y="2400450"/>
            <a:ext cx="3149700" cy="477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2F5496"/>
              </a:buClr>
              <a:buSzPts val="2500"/>
              <a:buFont typeface="Candara"/>
              <a:buNone/>
            </a:pPr>
            <a:r>
              <a:rPr lang="en-US" sz="2500" b="1" u="sng">
                <a:solidFill>
                  <a:srgbClr val="2F5496"/>
                </a:solidFill>
                <a:latin typeface="Candara"/>
                <a:ea typeface="Candara"/>
                <a:cs typeface="Candara"/>
                <a:sym typeface="Candara"/>
              </a:rPr>
              <a:t>Tổng quan</a:t>
            </a:r>
            <a:endParaRPr sz="1400" b="0" i="0" u="none" strike="noStrike" cap="none">
              <a:solidFill>
                <a:srgbClr val="000000"/>
              </a:solidFill>
              <a:latin typeface="Arial"/>
              <a:ea typeface="Arial"/>
              <a:cs typeface="Arial"/>
              <a:sym typeface="Arial"/>
            </a:endParaRPr>
          </a:p>
        </p:txBody>
      </p:sp>
      <p:sp>
        <p:nvSpPr>
          <p:cNvPr id="121" name="Google Shape;121;g2095c15e1eb_0_102"/>
          <p:cNvSpPr txBox="1"/>
          <p:nvPr/>
        </p:nvSpPr>
        <p:spPr>
          <a:xfrm>
            <a:off x="6014720" y="2183879"/>
            <a:ext cx="2499300" cy="861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2F5496"/>
              </a:buClr>
              <a:buSzPts val="2500"/>
              <a:buFont typeface="Candara"/>
              <a:buNone/>
            </a:pPr>
            <a:r>
              <a:rPr lang="en-US" sz="2500" b="1" u="sng">
                <a:solidFill>
                  <a:srgbClr val="2F5496"/>
                </a:solidFill>
                <a:latin typeface="Candara"/>
                <a:ea typeface="Candara"/>
                <a:cs typeface="Candara"/>
                <a:sym typeface="Candara"/>
              </a:rPr>
              <a:t>Tiến hành thực nghiệm</a:t>
            </a:r>
            <a:endParaRPr sz="1400" b="0" i="0" u="none" strike="noStrike" cap="none">
              <a:solidFill>
                <a:srgbClr val="000000"/>
              </a:solidFill>
              <a:latin typeface="Arial"/>
              <a:ea typeface="Arial"/>
              <a:cs typeface="Arial"/>
              <a:sym typeface="Arial"/>
            </a:endParaRPr>
          </a:p>
        </p:txBody>
      </p:sp>
      <p:sp>
        <p:nvSpPr>
          <p:cNvPr id="122" name="Google Shape;122;g2095c15e1eb_0_102"/>
          <p:cNvSpPr txBox="1"/>
          <p:nvPr/>
        </p:nvSpPr>
        <p:spPr>
          <a:xfrm>
            <a:off x="3661900" y="4903675"/>
            <a:ext cx="3256800" cy="477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2F5496"/>
              </a:buClr>
              <a:buSzPts val="2500"/>
              <a:buFont typeface="Candara"/>
              <a:buNone/>
            </a:pPr>
            <a:r>
              <a:rPr lang="en-US" sz="2500" b="1" u="sng">
                <a:solidFill>
                  <a:srgbClr val="2F5496"/>
                </a:solidFill>
                <a:latin typeface="Candara"/>
                <a:ea typeface="Candara"/>
                <a:cs typeface="Candara"/>
                <a:sym typeface="Candara"/>
              </a:rPr>
              <a:t>Mô hình bài toán</a:t>
            </a:r>
            <a:endParaRPr sz="1400" b="0" i="0" u="none" strike="noStrike" cap="none">
              <a:solidFill>
                <a:srgbClr val="000000"/>
              </a:solidFill>
              <a:latin typeface="Arial"/>
              <a:ea typeface="Arial"/>
              <a:cs typeface="Arial"/>
              <a:sym typeface="Arial"/>
            </a:endParaRPr>
          </a:p>
        </p:txBody>
      </p:sp>
      <p:sp>
        <p:nvSpPr>
          <p:cNvPr id="123" name="Google Shape;123;g2095c15e1eb_0_102"/>
          <p:cNvSpPr/>
          <p:nvPr/>
        </p:nvSpPr>
        <p:spPr>
          <a:xfrm>
            <a:off x="-652463" y="-663692"/>
            <a:ext cx="2481000" cy="2434500"/>
          </a:xfrm>
          <a:prstGeom prst="ellipse">
            <a:avLst/>
          </a:prstGeom>
          <a:solidFill>
            <a:srgbClr val="B3C6E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7000"/>
              <a:buFont typeface="Arial"/>
              <a:buNone/>
            </a:pPr>
            <a:endParaRPr sz="7000" b="0" i="0" u="none" strike="noStrike" cap="none">
              <a:solidFill>
                <a:schemeClr val="dk2"/>
              </a:solidFill>
              <a:latin typeface="Calibri"/>
              <a:ea typeface="Calibri"/>
              <a:cs typeface="Calibri"/>
              <a:sym typeface="Calibri"/>
            </a:endParaRPr>
          </a:p>
        </p:txBody>
      </p:sp>
      <p:sp>
        <p:nvSpPr>
          <p:cNvPr id="124" name="Google Shape;124;g2095c15e1eb_0_102"/>
          <p:cNvSpPr/>
          <p:nvPr/>
        </p:nvSpPr>
        <p:spPr>
          <a:xfrm>
            <a:off x="6624510" y="4754347"/>
            <a:ext cx="904200" cy="853500"/>
          </a:xfrm>
          <a:prstGeom prst="ellipse">
            <a:avLst/>
          </a:prstGeom>
          <a:solidFill>
            <a:schemeClr val="lt1"/>
          </a:solidFill>
          <a:ln w="57150" cap="flat" cmpd="sng">
            <a:solidFill>
              <a:srgbClr val="323F4F"/>
            </a:solidFill>
            <a:prstDash val="solid"/>
            <a:miter lim="800000"/>
            <a:headEnd type="none" w="sm" len="sm"/>
            <a:tailEnd type="none" w="sm" len="sm"/>
          </a:ln>
        </p:spPr>
        <p:txBody>
          <a:bodyPr spcFirstLastPara="1" wrap="square" lIns="91425" tIns="45700" rIns="91425" bIns="45700" anchor="ctr" anchorCtr="1">
            <a:noAutofit/>
          </a:bodyPr>
          <a:lstStyle/>
          <a:p>
            <a:pPr marL="0" marR="0" lvl="0" indent="0" algn="ctr" rtl="0">
              <a:lnSpc>
                <a:spcPct val="80000"/>
              </a:lnSpc>
              <a:spcBef>
                <a:spcPts val="0"/>
              </a:spcBef>
              <a:spcAft>
                <a:spcPts val="0"/>
              </a:spcAft>
              <a:buClr>
                <a:srgbClr val="000000"/>
              </a:buClr>
              <a:buSzPts val="3875"/>
              <a:buFont typeface="Arial"/>
              <a:buNone/>
            </a:pPr>
            <a:r>
              <a:rPr lang="en-US" sz="3875" b="1" i="0" u="none" strike="noStrike" cap="none">
                <a:solidFill>
                  <a:srgbClr val="2F5496"/>
                </a:solidFill>
                <a:latin typeface="Candara"/>
                <a:ea typeface="Candara"/>
                <a:cs typeface="Candara"/>
                <a:sym typeface="Candara"/>
              </a:rPr>
              <a:t>I</a:t>
            </a:r>
            <a:r>
              <a:rPr lang="en-US" sz="3875" b="1">
                <a:solidFill>
                  <a:srgbClr val="2F5496"/>
                </a:solidFill>
                <a:latin typeface="Candara"/>
                <a:ea typeface="Candara"/>
                <a:cs typeface="Candara"/>
                <a:sym typeface="Candara"/>
              </a:rPr>
              <a:t>V</a:t>
            </a:r>
            <a:endParaRPr sz="1400" b="0" i="0" u="none" strike="noStrike" cap="none">
              <a:solidFill>
                <a:srgbClr val="000000"/>
              </a:solidFill>
              <a:latin typeface="Arial"/>
              <a:ea typeface="Arial"/>
              <a:cs typeface="Arial"/>
              <a:sym typeface="Arial"/>
            </a:endParaRPr>
          </a:p>
        </p:txBody>
      </p:sp>
      <p:cxnSp>
        <p:nvCxnSpPr>
          <p:cNvPr id="125" name="Google Shape;125;g2095c15e1eb_0_102"/>
          <p:cNvCxnSpPr>
            <a:stCxn id="124" idx="0"/>
          </p:cNvCxnSpPr>
          <p:nvPr/>
        </p:nvCxnSpPr>
        <p:spPr>
          <a:xfrm rot="10800000" flipH="1">
            <a:off x="7076610" y="3896347"/>
            <a:ext cx="5100" cy="858000"/>
          </a:xfrm>
          <a:prstGeom prst="straightConnector1">
            <a:avLst/>
          </a:prstGeom>
          <a:noFill/>
          <a:ln w="57150" cap="flat" cmpd="sng">
            <a:solidFill>
              <a:srgbClr val="323F4F"/>
            </a:solidFill>
            <a:prstDash val="solid"/>
            <a:miter lim="800000"/>
            <a:headEnd type="none" w="sm" len="sm"/>
            <a:tailEnd type="none" w="sm" len="sm"/>
          </a:ln>
        </p:spPr>
      </p:cxnSp>
      <p:sp>
        <p:nvSpPr>
          <p:cNvPr id="126" name="Google Shape;126;g2095c15e1eb_0_102"/>
          <p:cNvSpPr txBox="1"/>
          <p:nvPr/>
        </p:nvSpPr>
        <p:spPr>
          <a:xfrm>
            <a:off x="7612100" y="4518775"/>
            <a:ext cx="3256800" cy="861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2F5496"/>
              </a:buClr>
              <a:buSzPts val="2500"/>
              <a:buFont typeface="Candara"/>
              <a:buNone/>
            </a:pPr>
            <a:r>
              <a:rPr lang="en-US" sz="2500" b="1" u="sng">
                <a:solidFill>
                  <a:srgbClr val="2F5496"/>
                </a:solidFill>
                <a:latin typeface="Candara"/>
                <a:ea typeface="Candara"/>
                <a:cs typeface="Candara"/>
                <a:sym typeface="Candara"/>
              </a:rPr>
              <a:t>Nhận xét và hướng phát triển</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pic>
        <p:nvPicPr>
          <p:cNvPr id="342" name="Google Shape;342;g226b94d6519_4_37"/>
          <p:cNvPicPr preferRelativeResize="0"/>
          <p:nvPr/>
        </p:nvPicPr>
        <p:blipFill rotWithShape="1">
          <a:blip r:embed="rId3">
            <a:alphaModFix/>
          </a:blip>
          <a:srcRect t="9702" b="9581"/>
          <a:stretch/>
        </p:blipFill>
        <p:spPr>
          <a:xfrm>
            <a:off x="8439450" y="933825"/>
            <a:ext cx="3538728" cy="2999232"/>
          </a:xfrm>
          <a:prstGeom prst="rect">
            <a:avLst/>
          </a:prstGeom>
          <a:noFill/>
          <a:ln>
            <a:noFill/>
          </a:ln>
        </p:spPr>
      </p:pic>
      <p:pic>
        <p:nvPicPr>
          <p:cNvPr id="343" name="Google Shape;343;g226b94d6519_4_37"/>
          <p:cNvPicPr preferRelativeResize="0"/>
          <p:nvPr/>
        </p:nvPicPr>
        <p:blipFill rotWithShape="1">
          <a:blip r:embed="rId4">
            <a:alphaModFix/>
          </a:blip>
          <a:srcRect t="12932" b="10227"/>
          <a:stretch/>
        </p:blipFill>
        <p:spPr>
          <a:xfrm>
            <a:off x="147450" y="802275"/>
            <a:ext cx="3940625" cy="3002926"/>
          </a:xfrm>
          <a:prstGeom prst="rect">
            <a:avLst/>
          </a:prstGeom>
          <a:noFill/>
          <a:ln>
            <a:noFill/>
          </a:ln>
        </p:spPr>
      </p:pic>
      <p:sp>
        <p:nvSpPr>
          <p:cNvPr id="344" name="Google Shape;344;g226b94d6519_4_37"/>
          <p:cNvSpPr>
            <a:spLocks noGrp="1"/>
          </p:cNvSpPr>
          <p:nvPr>
            <p:ph type="sldNum" idx="12"/>
          </p:nvPr>
        </p:nvSpPr>
        <p:spPr>
          <a:xfrm>
            <a:off x="11258168" y="6061120"/>
            <a:ext cx="720000" cy="720000"/>
          </a:xfrm>
          <a:prstGeom prst="ellipse">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200"/>
              <a:buNone/>
            </a:pPr>
            <a:fld id="{00000000-1234-1234-1234-123412341234}" type="slidenum">
              <a:rPr lang="en-US" b="1">
                <a:solidFill>
                  <a:srgbClr val="000000"/>
                </a:solidFill>
                <a:latin typeface="Calibri"/>
                <a:ea typeface="Calibri"/>
                <a:cs typeface="Calibri"/>
                <a:sym typeface="Calibri"/>
              </a:rPr>
              <a:t>20</a:t>
            </a:fld>
            <a:endParaRPr b="1">
              <a:solidFill>
                <a:srgbClr val="000000"/>
              </a:solidFill>
            </a:endParaRPr>
          </a:p>
        </p:txBody>
      </p:sp>
      <p:sp>
        <p:nvSpPr>
          <p:cNvPr id="345" name="Google Shape;345;g226b94d6519_4_37"/>
          <p:cNvSpPr txBox="1"/>
          <p:nvPr/>
        </p:nvSpPr>
        <p:spPr>
          <a:xfrm>
            <a:off x="348350" y="4193700"/>
            <a:ext cx="3538800" cy="1962600"/>
          </a:xfrm>
          <a:prstGeom prst="rect">
            <a:avLst/>
          </a:prstGeom>
          <a:noFill/>
          <a:ln>
            <a:noFill/>
          </a:ln>
        </p:spPr>
        <p:txBody>
          <a:bodyPr spcFirstLastPara="1" wrap="square" lIns="91425" tIns="91425" rIns="91425" bIns="91425" anchor="t" anchorCtr="0">
            <a:spAutoFit/>
          </a:bodyPr>
          <a:lstStyle/>
          <a:p>
            <a:pPr marL="457200" marR="0" lvl="0" indent="0" algn="l" rtl="0">
              <a:lnSpc>
                <a:spcPct val="150000"/>
              </a:lnSpc>
              <a:spcBef>
                <a:spcPts val="0"/>
              </a:spcBef>
              <a:spcAft>
                <a:spcPts val="0"/>
              </a:spcAft>
              <a:buNone/>
            </a:pPr>
            <a:r>
              <a:rPr lang="en-US" sz="2100" b="1">
                <a:latin typeface="Candara"/>
                <a:ea typeface="Candara"/>
                <a:cs typeface="Candara"/>
                <a:sym typeface="Candara"/>
              </a:rPr>
              <a:t>Biểu đồ 'khoa': thể hiện số lượng sinh viên ở các </a:t>
            </a:r>
            <a:r>
              <a:rPr lang="en-US" sz="2100" b="1">
                <a:solidFill>
                  <a:srgbClr val="FF0000"/>
                </a:solidFill>
                <a:latin typeface="Candara"/>
                <a:ea typeface="Candara"/>
                <a:cs typeface="Candara"/>
                <a:sym typeface="Candara"/>
              </a:rPr>
              <a:t>khoa</a:t>
            </a:r>
            <a:r>
              <a:rPr lang="en-US" sz="2100" b="1">
                <a:latin typeface="Candara"/>
                <a:ea typeface="Candara"/>
                <a:cs typeface="Candara"/>
                <a:sym typeface="Candara"/>
              </a:rPr>
              <a:t> tương ứng trong bộ dữ liệu.</a:t>
            </a:r>
            <a:endParaRPr sz="2100" b="1" i="0" u="none" strike="noStrike" cap="none">
              <a:solidFill>
                <a:srgbClr val="000000"/>
              </a:solidFill>
              <a:latin typeface="Candara"/>
              <a:ea typeface="Candara"/>
              <a:cs typeface="Candara"/>
              <a:sym typeface="Candara"/>
            </a:endParaRPr>
          </a:p>
        </p:txBody>
      </p:sp>
      <p:pic>
        <p:nvPicPr>
          <p:cNvPr id="346" name="Google Shape;346;g226b94d6519_4_37"/>
          <p:cNvPicPr preferRelativeResize="0"/>
          <p:nvPr/>
        </p:nvPicPr>
        <p:blipFill rotWithShape="1">
          <a:blip r:embed="rId5">
            <a:alphaModFix/>
          </a:blip>
          <a:srcRect t="9587" b="5637"/>
          <a:stretch/>
        </p:blipFill>
        <p:spPr>
          <a:xfrm>
            <a:off x="4394075" y="802275"/>
            <a:ext cx="3848300" cy="3262332"/>
          </a:xfrm>
          <a:prstGeom prst="rect">
            <a:avLst/>
          </a:prstGeom>
          <a:noFill/>
          <a:ln>
            <a:noFill/>
          </a:ln>
        </p:spPr>
      </p:pic>
      <p:sp>
        <p:nvSpPr>
          <p:cNvPr id="347" name="Google Shape;347;g226b94d6519_4_37"/>
          <p:cNvSpPr txBox="1"/>
          <p:nvPr/>
        </p:nvSpPr>
        <p:spPr>
          <a:xfrm>
            <a:off x="4275750" y="4193700"/>
            <a:ext cx="3640500" cy="1962600"/>
          </a:xfrm>
          <a:prstGeom prst="rect">
            <a:avLst/>
          </a:prstGeom>
          <a:noFill/>
          <a:ln>
            <a:noFill/>
          </a:ln>
        </p:spPr>
        <p:txBody>
          <a:bodyPr spcFirstLastPara="1" wrap="square" lIns="91425" tIns="91425" rIns="91425" bIns="91425" anchor="t" anchorCtr="0">
            <a:spAutoFit/>
          </a:bodyPr>
          <a:lstStyle/>
          <a:p>
            <a:pPr marL="457200" marR="0" lvl="0" indent="0" algn="l" rtl="0">
              <a:lnSpc>
                <a:spcPct val="150000"/>
              </a:lnSpc>
              <a:spcBef>
                <a:spcPts val="0"/>
              </a:spcBef>
              <a:spcAft>
                <a:spcPts val="0"/>
              </a:spcAft>
              <a:buNone/>
            </a:pPr>
            <a:r>
              <a:rPr lang="en-US" sz="2100" b="1">
                <a:latin typeface="Candara"/>
                <a:ea typeface="Candara"/>
                <a:cs typeface="Candara"/>
                <a:sym typeface="Candara"/>
              </a:rPr>
              <a:t>Biểu đồ 'hedt': thể hiện số lượng sinh viên ở các </a:t>
            </a:r>
            <a:r>
              <a:rPr lang="en-US" sz="2100" b="1">
                <a:solidFill>
                  <a:srgbClr val="FF0000"/>
                </a:solidFill>
                <a:latin typeface="Candara"/>
                <a:ea typeface="Candara"/>
                <a:cs typeface="Candara"/>
                <a:sym typeface="Candara"/>
              </a:rPr>
              <a:t>hệ đào tạo</a:t>
            </a:r>
            <a:r>
              <a:rPr lang="en-US" sz="2100" b="1">
                <a:latin typeface="Candara"/>
                <a:ea typeface="Candara"/>
                <a:cs typeface="Candara"/>
                <a:sym typeface="Candara"/>
              </a:rPr>
              <a:t> tương ứng trong bộ dữ liệu.</a:t>
            </a:r>
            <a:endParaRPr sz="2100" b="1" i="0" u="none" strike="noStrike" cap="none">
              <a:solidFill>
                <a:srgbClr val="000000"/>
              </a:solidFill>
              <a:latin typeface="Candara"/>
              <a:ea typeface="Candara"/>
              <a:cs typeface="Candara"/>
              <a:sym typeface="Candara"/>
            </a:endParaRPr>
          </a:p>
        </p:txBody>
      </p:sp>
      <p:sp>
        <p:nvSpPr>
          <p:cNvPr id="348" name="Google Shape;348;g226b94d6519_4_37"/>
          <p:cNvSpPr/>
          <p:nvPr/>
        </p:nvSpPr>
        <p:spPr>
          <a:xfrm>
            <a:off x="2053800" y="81275"/>
            <a:ext cx="8084400" cy="591900"/>
          </a:xfrm>
          <a:prstGeom prst="rect">
            <a:avLst/>
          </a:prstGeom>
          <a:solidFill>
            <a:srgbClr val="D8E2F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000"/>
              <a:buFont typeface="Arial"/>
              <a:buNone/>
            </a:pPr>
            <a:r>
              <a:rPr lang="en-US" sz="3000" b="1">
                <a:solidFill>
                  <a:srgbClr val="2F5496"/>
                </a:solidFill>
                <a:latin typeface="Bodoni"/>
                <a:ea typeface="Bodoni"/>
                <a:cs typeface="Bodoni"/>
                <a:sym typeface="Bodoni"/>
              </a:rPr>
              <a:t>DATASET</a:t>
            </a:r>
            <a:endParaRPr sz="1400" b="0" i="0" u="none" strike="noStrike" cap="none">
              <a:solidFill>
                <a:srgbClr val="000000"/>
              </a:solidFill>
              <a:latin typeface="Arial"/>
              <a:ea typeface="Arial"/>
              <a:cs typeface="Arial"/>
              <a:sym typeface="Arial"/>
            </a:endParaRPr>
          </a:p>
        </p:txBody>
      </p:sp>
      <p:sp>
        <p:nvSpPr>
          <p:cNvPr id="349" name="Google Shape;349;g226b94d6519_4_37"/>
          <p:cNvSpPr/>
          <p:nvPr/>
        </p:nvSpPr>
        <p:spPr>
          <a:xfrm>
            <a:off x="10065600" y="-144000"/>
            <a:ext cx="1192500" cy="1096800"/>
          </a:xfrm>
          <a:prstGeom prst="ellipse">
            <a:avLst/>
          </a:prstGeom>
          <a:solidFill>
            <a:srgbClr val="B3C6E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4000"/>
              <a:buFont typeface="Arial"/>
              <a:buNone/>
            </a:pPr>
            <a:r>
              <a:rPr lang="en-US" sz="4000" b="1" i="0" u="none" strike="noStrike" cap="none">
                <a:solidFill>
                  <a:srgbClr val="2F5496"/>
                </a:solidFill>
                <a:latin typeface="Bodoni"/>
                <a:ea typeface="Bodoni"/>
                <a:cs typeface="Bodoni"/>
                <a:sym typeface="Bodoni"/>
              </a:rPr>
              <a:t>I</a:t>
            </a:r>
            <a:r>
              <a:rPr lang="en-US" sz="4000" b="1">
                <a:solidFill>
                  <a:srgbClr val="2F5496"/>
                </a:solidFill>
                <a:latin typeface="Bodoni"/>
                <a:ea typeface="Bodoni"/>
                <a:cs typeface="Bodoni"/>
                <a:sym typeface="Bodoni"/>
              </a:rPr>
              <a:t>II</a:t>
            </a:r>
            <a:endParaRPr sz="1400" b="0" i="0" u="none" strike="noStrike" cap="none">
              <a:solidFill>
                <a:srgbClr val="000000"/>
              </a:solidFill>
              <a:latin typeface="Arial"/>
              <a:ea typeface="Arial"/>
              <a:cs typeface="Arial"/>
              <a:sym typeface="Arial"/>
            </a:endParaRPr>
          </a:p>
        </p:txBody>
      </p:sp>
      <p:sp>
        <p:nvSpPr>
          <p:cNvPr id="350" name="Google Shape;350;g226b94d6519_4_37"/>
          <p:cNvSpPr txBox="1"/>
          <p:nvPr/>
        </p:nvSpPr>
        <p:spPr>
          <a:xfrm>
            <a:off x="8604563" y="4193700"/>
            <a:ext cx="3208500" cy="1962600"/>
          </a:xfrm>
          <a:prstGeom prst="rect">
            <a:avLst/>
          </a:prstGeom>
          <a:noFill/>
          <a:ln>
            <a:noFill/>
          </a:ln>
        </p:spPr>
        <p:txBody>
          <a:bodyPr spcFirstLastPara="1" wrap="square" lIns="91425" tIns="91425" rIns="91425" bIns="91425" anchor="t" anchorCtr="0">
            <a:spAutoFit/>
          </a:bodyPr>
          <a:lstStyle/>
          <a:p>
            <a:pPr marL="457200" marR="0" lvl="0" indent="0" algn="l" rtl="0">
              <a:lnSpc>
                <a:spcPct val="150000"/>
              </a:lnSpc>
              <a:spcBef>
                <a:spcPts val="0"/>
              </a:spcBef>
              <a:spcAft>
                <a:spcPts val="0"/>
              </a:spcAft>
              <a:buNone/>
            </a:pPr>
            <a:r>
              <a:rPr lang="en-US" sz="2100" b="1">
                <a:latin typeface="Candara"/>
                <a:ea typeface="Candara"/>
                <a:cs typeface="Candara"/>
                <a:sym typeface="Candara"/>
              </a:rPr>
              <a:t>Biểu đồ 'khoahoc': thể hiện số lượng sinh viên ở các </a:t>
            </a:r>
            <a:r>
              <a:rPr lang="en-US" sz="2100" b="1">
                <a:solidFill>
                  <a:srgbClr val="FF0000"/>
                </a:solidFill>
                <a:latin typeface="Candara"/>
                <a:ea typeface="Candara"/>
                <a:cs typeface="Candara"/>
                <a:sym typeface="Candara"/>
              </a:rPr>
              <a:t>khóa </a:t>
            </a:r>
            <a:r>
              <a:rPr lang="en-US" sz="2100" b="1">
                <a:latin typeface="Candara"/>
                <a:ea typeface="Candara"/>
                <a:cs typeface="Candara"/>
                <a:sym typeface="Candara"/>
              </a:rPr>
              <a:t>tương ứng trong bộ dữ liệu.</a:t>
            </a:r>
            <a:endParaRPr sz="2100" b="1" i="0" u="none" strike="noStrike" cap="none">
              <a:solidFill>
                <a:srgbClr val="000000"/>
              </a:solidFill>
              <a:latin typeface="Candara"/>
              <a:ea typeface="Candara"/>
              <a:cs typeface="Candara"/>
              <a:sym typeface="Candara"/>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pic>
        <p:nvPicPr>
          <p:cNvPr id="355" name="Google Shape;355;g226b94d6519_4_92"/>
          <p:cNvPicPr preferRelativeResize="0"/>
          <p:nvPr/>
        </p:nvPicPr>
        <p:blipFill>
          <a:blip r:embed="rId3">
            <a:alphaModFix/>
          </a:blip>
          <a:stretch>
            <a:fillRect/>
          </a:stretch>
        </p:blipFill>
        <p:spPr>
          <a:xfrm>
            <a:off x="8259625" y="912286"/>
            <a:ext cx="3628375" cy="3628375"/>
          </a:xfrm>
          <a:prstGeom prst="rect">
            <a:avLst/>
          </a:prstGeom>
          <a:noFill/>
          <a:ln>
            <a:noFill/>
          </a:ln>
        </p:spPr>
      </p:pic>
      <p:sp>
        <p:nvSpPr>
          <p:cNvPr id="356" name="Google Shape;356;g226b94d6519_4_92"/>
          <p:cNvSpPr>
            <a:spLocks noGrp="1"/>
          </p:cNvSpPr>
          <p:nvPr>
            <p:ph type="sldNum" idx="12"/>
          </p:nvPr>
        </p:nvSpPr>
        <p:spPr>
          <a:xfrm>
            <a:off x="11258168" y="6061120"/>
            <a:ext cx="720000" cy="720000"/>
          </a:xfrm>
          <a:prstGeom prst="ellipse">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200"/>
              <a:buNone/>
            </a:pPr>
            <a:fld id="{00000000-1234-1234-1234-123412341234}" type="slidenum">
              <a:rPr lang="en-US" b="1">
                <a:solidFill>
                  <a:srgbClr val="000000"/>
                </a:solidFill>
                <a:latin typeface="Calibri"/>
                <a:ea typeface="Calibri"/>
                <a:cs typeface="Calibri"/>
                <a:sym typeface="Calibri"/>
              </a:rPr>
              <a:t>21</a:t>
            </a:fld>
            <a:endParaRPr b="1">
              <a:solidFill>
                <a:srgbClr val="000000"/>
              </a:solidFill>
            </a:endParaRPr>
          </a:p>
        </p:txBody>
      </p:sp>
      <p:pic>
        <p:nvPicPr>
          <p:cNvPr id="357" name="Google Shape;357;g226b94d6519_4_92"/>
          <p:cNvPicPr preferRelativeResize="0"/>
          <p:nvPr/>
        </p:nvPicPr>
        <p:blipFill>
          <a:blip r:embed="rId4">
            <a:alphaModFix/>
          </a:blip>
          <a:stretch>
            <a:fillRect/>
          </a:stretch>
        </p:blipFill>
        <p:spPr>
          <a:xfrm>
            <a:off x="155250" y="952800"/>
            <a:ext cx="7372350" cy="2949675"/>
          </a:xfrm>
          <a:prstGeom prst="rect">
            <a:avLst/>
          </a:prstGeom>
          <a:noFill/>
          <a:ln>
            <a:noFill/>
          </a:ln>
        </p:spPr>
      </p:pic>
      <p:sp>
        <p:nvSpPr>
          <p:cNvPr id="358" name="Google Shape;358;g226b94d6519_4_92"/>
          <p:cNvSpPr txBox="1"/>
          <p:nvPr/>
        </p:nvSpPr>
        <p:spPr>
          <a:xfrm>
            <a:off x="2811600" y="1172300"/>
            <a:ext cx="4360500" cy="1962600"/>
          </a:xfrm>
          <a:prstGeom prst="rect">
            <a:avLst/>
          </a:prstGeom>
          <a:noFill/>
          <a:ln>
            <a:noFill/>
          </a:ln>
        </p:spPr>
        <p:txBody>
          <a:bodyPr spcFirstLastPara="1" wrap="square" lIns="91425" tIns="91425" rIns="91425" bIns="91425" anchor="t" anchorCtr="0">
            <a:spAutoFit/>
          </a:bodyPr>
          <a:lstStyle/>
          <a:p>
            <a:pPr marL="457200" marR="0" lvl="0" indent="0" algn="l" rtl="0">
              <a:lnSpc>
                <a:spcPct val="150000"/>
              </a:lnSpc>
              <a:spcBef>
                <a:spcPts val="0"/>
              </a:spcBef>
              <a:spcAft>
                <a:spcPts val="0"/>
              </a:spcAft>
              <a:buNone/>
            </a:pPr>
            <a:r>
              <a:rPr lang="en-US" sz="2100" b="1">
                <a:latin typeface="Candara"/>
                <a:ea typeface="Candara"/>
                <a:cs typeface="Candara"/>
                <a:sym typeface="Candara"/>
              </a:rPr>
              <a:t>Biểu đồ 'mamh': thể hiện số lượng sinh viên có </a:t>
            </a:r>
            <a:r>
              <a:rPr lang="en-US" sz="2100" b="1">
                <a:solidFill>
                  <a:srgbClr val="FF0000"/>
                </a:solidFill>
                <a:latin typeface="Candara"/>
                <a:ea typeface="Candara"/>
                <a:cs typeface="Candara"/>
                <a:sym typeface="Candara"/>
              </a:rPr>
              <a:t>mã môn học anh văn </a:t>
            </a:r>
            <a:r>
              <a:rPr lang="en-US" sz="2100" b="1">
                <a:latin typeface="Candara"/>
                <a:ea typeface="Candara"/>
                <a:cs typeface="Candara"/>
                <a:sym typeface="Candara"/>
              </a:rPr>
              <a:t>tương ứng trong bộ dữ liệu.</a:t>
            </a:r>
            <a:endParaRPr sz="2100" b="1" i="0" u="none" strike="noStrike" cap="none">
              <a:solidFill>
                <a:srgbClr val="000000"/>
              </a:solidFill>
              <a:latin typeface="Candara"/>
              <a:ea typeface="Candara"/>
              <a:cs typeface="Candara"/>
              <a:sym typeface="Candara"/>
            </a:endParaRPr>
          </a:p>
        </p:txBody>
      </p:sp>
      <p:sp>
        <p:nvSpPr>
          <p:cNvPr id="359" name="Google Shape;359;g226b94d6519_4_92"/>
          <p:cNvSpPr/>
          <p:nvPr/>
        </p:nvSpPr>
        <p:spPr>
          <a:xfrm>
            <a:off x="2053800" y="81275"/>
            <a:ext cx="8084400" cy="591900"/>
          </a:xfrm>
          <a:prstGeom prst="rect">
            <a:avLst/>
          </a:prstGeom>
          <a:solidFill>
            <a:srgbClr val="D8E2F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000"/>
              <a:buFont typeface="Arial"/>
              <a:buNone/>
            </a:pPr>
            <a:r>
              <a:rPr lang="en-US" sz="3000" b="1">
                <a:solidFill>
                  <a:srgbClr val="2F5496"/>
                </a:solidFill>
                <a:latin typeface="Bodoni"/>
                <a:ea typeface="Bodoni"/>
                <a:cs typeface="Bodoni"/>
                <a:sym typeface="Bodoni"/>
              </a:rPr>
              <a:t>DATASET</a:t>
            </a:r>
            <a:endParaRPr sz="1400" b="0" i="0" u="none" strike="noStrike" cap="none">
              <a:solidFill>
                <a:srgbClr val="000000"/>
              </a:solidFill>
              <a:latin typeface="Arial"/>
              <a:ea typeface="Arial"/>
              <a:cs typeface="Arial"/>
              <a:sym typeface="Arial"/>
            </a:endParaRPr>
          </a:p>
        </p:txBody>
      </p:sp>
      <p:sp>
        <p:nvSpPr>
          <p:cNvPr id="360" name="Google Shape;360;g226b94d6519_4_92"/>
          <p:cNvSpPr/>
          <p:nvPr/>
        </p:nvSpPr>
        <p:spPr>
          <a:xfrm>
            <a:off x="10065600" y="-144000"/>
            <a:ext cx="1192500" cy="1096800"/>
          </a:xfrm>
          <a:prstGeom prst="ellipse">
            <a:avLst/>
          </a:prstGeom>
          <a:solidFill>
            <a:srgbClr val="B3C6E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4000"/>
              <a:buFont typeface="Arial"/>
              <a:buNone/>
            </a:pPr>
            <a:r>
              <a:rPr lang="en-US" sz="4000" b="1" i="0" u="none" strike="noStrike" cap="none">
                <a:solidFill>
                  <a:srgbClr val="2F5496"/>
                </a:solidFill>
                <a:latin typeface="Bodoni"/>
                <a:ea typeface="Bodoni"/>
                <a:cs typeface="Bodoni"/>
                <a:sym typeface="Bodoni"/>
              </a:rPr>
              <a:t>I</a:t>
            </a:r>
            <a:r>
              <a:rPr lang="en-US" sz="4000" b="1">
                <a:solidFill>
                  <a:srgbClr val="2F5496"/>
                </a:solidFill>
                <a:latin typeface="Bodoni"/>
                <a:ea typeface="Bodoni"/>
                <a:cs typeface="Bodoni"/>
                <a:sym typeface="Bodoni"/>
              </a:rPr>
              <a:t>II</a:t>
            </a:r>
            <a:endParaRPr sz="1400" b="0" i="0" u="none" strike="noStrike" cap="none">
              <a:solidFill>
                <a:srgbClr val="000000"/>
              </a:solidFill>
              <a:latin typeface="Arial"/>
              <a:ea typeface="Arial"/>
              <a:cs typeface="Arial"/>
              <a:sym typeface="Arial"/>
            </a:endParaRPr>
          </a:p>
        </p:txBody>
      </p:sp>
      <p:pic>
        <p:nvPicPr>
          <p:cNvPr id="361" name="Google Shape;361;g226b94d6519_4_92"/>
          <p:cNvPicPr preferRelativeResize="0"/>
          <p:nvPr/>
        </p:nvPicPr>
        <p:blipFill>
          <a:blip r:embed="rId5">
            <a:alphaModFix/>
          </a:blip>
          <a:stretch>
            <a:fillRect/>
          </a:stretch>
        </p:blipFill>
        <p:spPr>
          <a:xfrm>
            <a:off x="299250" y="4007075"/>
            <a:ext cx="7918323" cy="2862849"/>
          </a:xfrm>
          <a:prstGeom prst="rect">
            <a:avLst/>
          </a:prstGeom>
          <a:noFill/>
          <a:ln>
            <a:noFill/>
          </a:ln>
        </p:spPr>
      </p:pic>
      <p:sp>
        <p:nvSpPr>
          <p:cNvPr id="362" name="Google Shape;362;g226b94d6519_4_92"/>
          <p:cNvSpPr txBox="1"/>
          <p:nvPr/>
        </p:nvSpPr>
        <p:spPr>
          <a:xfrm>
            <a:off x="4125600" y="4182100"/>
            <a:ext cx="3960000" cy="1477500"/>
          </a:xfrm>
          <a:prstGeom prst="rect">
            <a:avLst/>
          </a:prstGeom>
          <a:noFill/>
          <a:ln>
            <a:noFill/>
          </a:ln>
        </p:spPr>
        <p:txBody>
          <a:bodyPr spcFirstLastPara="1" wrap="square" lIns="91425" tIns="91425" rIns="91425" bIns="91425" anchor="t" anchorCtr="0">
            <a:spAutoFit/>
          </a:bodyPr>
          <a:lstStyle/>
          <a:p>
            <a:pPr marL="457200" marR="0" lvl="0" indent="0" algn="l" rtl="0">
              <a:lnSpc>
                <a:spcPct val="150000"/>
              </a:lnSpc>
              <a:spcBef>
                <a:spcPts val="0"/>
              </a:spcBef>
              <a:spcAft>
                <a:spcPts val="0"/>
              </a:spcAft>
              <a:buNone/>
            </a:pPr>
            <a:r>
              <a:rPr lang="en-US" sz="2100" b="1">
                <a:latin typeface="Candara"/>
                <a:ea typeface="Candara"/>
                <a:cs typeface="Candara"/>
                <a:sym typeface="Candara"/>
              </a:rPr>
              <a:t>Biểu đồ 'chuyennganh2': thể hiện số lượng sinh viên ứng với </a:t>
            </a:r>
            <a:r>
              <a:rPr lang="en-US" sz="2100" b="1">
                <a:solidFill>
                  <a:srgbClr val="FF0000"/>
                </a:solidFill>
                <a:latin typeface="Candara"/>
                <a:ea typeface="Candara"/>
                <a:cs typeface="Candara"/>
                <a:sym typeface="Candara"/>
              </a:rPr>
              <a:t>chuyên ngành</a:t>
            </a:r>
            <a:endParaRPr sz="2100" b="1" i="0" u="none" strike="noStrike" cap="none">
              <a:solidFill>
                <a:srgbClr val="000000"/>
              </a:solidFill>
              <a:latin typeface="Candara"/>
              <a:ea typeface="Candara"/>
              <a:cs typeface="Candara"/>
              <a:sym typeface="Candara"/>
            </a:endParaRPr>
          </a:p>
        </p:txBody>
      </p:sp>
      <p:sp>
        <p:nvSpPr>
          <p:cNvPr id="363" name="Google Shape;363;g226b94d6519_4_92"/>
          <p:cNvSpPr txBox="1"/>
          <p:nvPr/>
        </p:nvSpPr>
        <p:spPr>
          <a:xfrm>
            <a:off x="8217563" y="4602525"/>
            <a:ext cx="3712500" cy="1962600"/>
          </a:xfrm>
          <a:prstGeom prst="rect">
            <a:avLst/>
          </a:prstGeom>
          <a:noFill/>
          <a:ln>
            <a:noFill/>
          </a:ln>
        </p:spPr>
        <p:txBody>
          <a:bodyPr spcFirstLastPara="1" wrap="square" lIns="91425" tIns="91425" rIns="91425" bIns="91425" anchor="t" anchorCtr="0">
            <a:spAutoFit/>
          </a:bodyPr>
          <a:lstStyle/>
          <a:p>
            <a:pPr marL="457200" marR="0" lvl="0" indent="0" algn="l" rtl="0">
              <a:lnSpc>
                <a:spcPct val="150000"/>
              </a:lnSpc>
              <a:spcBef>
                <a:spcPts val="0"/>
              </a:spcBef>
              <a:spcAft>
                <a:spcPts val="0"/>
              </a:spcAft>
              <a:buNone/>
            </a:pPr>
            <a:r>
              <a:rPr lang="en-US" sz="2100" b="1">
                <a:latin typeface="Candara"/>
                <a:ea typeface="Candara"/>
                <a:cs typeface="Candara"/>
                <a:sym typeface="Candara"/>
              </a:rPr>
              <a:t>Biểu đồ 'dientt': thể hiện số lượng sinh viên có </a:t>
            </a:r>
            <a:r>
              <a:rPr lang="en-US" sz="2100" b="1">
                <a:solidFill>
                  <a:srgbClr val="FF0000"/>
                </a:solidFill>
                <a:latin typeface="Candara"/>
                <a:ea typeface="Candara"/>
                <a:cs typeface="Candara"/>
                <a:sym typeface="Candara"/>
              </a:rPr>
              <a:t>diện tuyển thẳng </a:t>
            </a:r>
            <a:r>
              <a:rPr lang="en-US" sz="2100" b="1">
                <a:latin typeface="Candara"/>
                <a:ea typeface="Candara"/>
                <a:cs typeface="Candara"/>
                <a:sym typeface="Candara"/>
              </a:rPr>
              <a:t>tương ứng trong bộ dữ liệu.</a:t>
            </a:r>
            <a:endParaRPr sz="2100" b="1" i="0" u="none" strike="noStrike" cap="none">
              <a:solidFill>
                <a:srgbClr val="000000"/>
              </a:solidFill>
              <a:latin typeface="Candara"/>
              <a:ea typeface="Candara"/>
              <a:cs typeface="Candara"/>
              <a:sym typeface="Candara"/>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pic>
        <p:nvPicPr>
          <p:cNvPr id="368" name="Google Shape;368;g226b94d6519_4_26"/>
          <p:cNvPicPr preferRelativeResize="0"/>
          <p:nvPr/>
        </p:nvPicPr>
        <p:blipFill rotWithShape="1">
          <a:blip r:embed="rId3">
            <a:alphaModFix/>
          </a:blip>
          <a:srcRect t="15225" b="15536"/>
          <a:stretch/>
        </p:blipFill>
        <p:spPr>
          <a:xfrm>
            <a:off x="0" y="673175"/>
            <a:ext cx="7111401" cy="4788025"/>
          </a:xfrm>
          <a:prstGeom prst="rect">
            <a:avLst/>
          </a:prstGeom>
          <a:noFill/>
          <a:ln>
            <a:noFill/>
          </a:ln>
        </p:spPr>
      </p:pic>
      <p:pic>
        <p:nvPicPr>
          <p:cNvPr id="369" name="Google Shape;369;g226b94d6519_4_26"/>
          <p:cNvPicPr preferRelativeResize="0"/>
          <p:nvPr/>
        </p:nvPicPr>
        <p:blipFill>
          <a:blip r:embed="rId4">
            <a:alphaModFix/>
          </a:blip>
          <a:stretch>
            <a:fillRect/>
          </a:stretch>
        </p:blipFill>
        <p:spPr>
          <a:xfrm>
            <a:off x="6283150" y="724200"/>
            <a:ext cx="5057051" cy="4572024"/>
          </a:xfrm>
          <a:prstGeom prst="rect">
            <a:avLst/>
          </a:prstGeom>
          <a:noFill/>
          <a:ln>
            <a:noFill/>
          </a:ln>
        </p:spPr>
      </p:pic>
      <p:sp>
        <p:nvSpPr>
          <p:cNvPr id="370" name="Google Shape;370;g226b94d6519_4_26"/>
          <p:cNvSpPr>
            <a:spLocks noGrp="1"/>
          </p:cNvSpPr>
          <p:nvPr>
            <p:ph type="sldNum" idx="12"/>
          </p:nvPr>
        </p:nvSpPr>
        <p:spPr>
          <a:xfrm>
            <a:off x="11258168" y="6061120"/>
            <a:ext cx="720000" cy="720000"/>
          </a:xfrm>
          <a:prstGeom prst="ellipse">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200"/>
              <a:buNone/>
            </a:pPr>
            <a:fld id="{00000000-1234-1234-1234-123412341234}" type="slidenum">
              <a:rPr lang="en-US" b="1">
                <a:solidFill>
                  <a:srgbClr val="000000"/>
                </a:solidFill>
                <a:latin typeface="Calibri"/>
                <a:ea typeface="Calibri"/>
                <a:cs typeface="Calibri"/>
                <a:sym typeface="Calibri"/>
              </a:rPr>
              <a:t>22</a:t>
            </a:fld>
            <a:endParaRPr b="1">
              <a:solidFill>
                <a:srgbClr val="000000"/>
              </a:solidFill>
            </a:endParaRPr>
          </a:p>
        </p:txBody>
      </p:sp>
      <p:sp>
        <p:nvSpPr>
          <p:cNvPr id="371" name="Google Shape;371;g226b94d6519_4_26"/>
          <p:cNvSpPr/>
          <p:nvPr/>
        </p:nvSpPr>
        <p:spPr>
          <a:xfrm>
            <a:off x="2053800" y="81275"/>
            <a:ext cx="8084400" cy="591900"/>
          </a:xfrm>
          <a:prstGeom prst="rect">
            <a:avLst/>
          </a:prstGeom>
          <a:solidFill>
            <a:srgbClr val="D8E2F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000"/>
              <a:buFont typeface="Arial"/>
              <a:buNone/>
            </a:pPr>
            <a:r>
              <a:rPr lang="en-US" sz="3000" b="1">
                <a:solidFill>
                  <a:srgbClr val="2F5496"/>
                </a:solidFill>
                <a:latin typeface="Bodoni"/>
                <a:ea typeface="Bodoni"/>
                <a:cs typeface="Bodoni"/>
                <a:sym typeface="Bodoni"/>
              </a:rPr>
              <a:t>DATASET</a:t>
            </a:r>
            <a:endParaRPr sz="1400" b="0" i="0" u="none" strike="noStrike" cap="none">
              <a:solidFill>
                <a:srgbClr val="000000"/>
              </a:solidFill>
              <a:latin typeface="Arial"/>
              <a:ea typeface="Arial"/>
              <a:cs typeface="Arial"/>
              <a:sym typeface="Arial"/>
            </a:endParaRPr>
          </a:p>
        </p:txBody>
      </p:sp>
      <p:sp>
        <p:nvSpPr>
          <p:cNvPr id="372" name="Google Shape;372;g226b94d6519_4_26"/>
          <p:cNvSpPr/>
          <p:nvPr/>
        </p:nvSpPr>
        <p:spPr>
          <a:xfrm>
            <a:off x="10065600" y="-144000"/>
            <a:ext cx="1192500" cy="1096800"/>
          </a:xfrm>
          <a:prstGeom prst="ellipse">
            <a:avLst/>
          </a:prstGeom>
          <a:solidFill>
            <a:srgbClr val="B3C6E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4000"/>
              <a:buFont typeface="Arial"/>
              <a:buNone/>
            </a:pPr>
            <a:r>
              <a:rPr lang="en-US" sz="4000" b="1" i="0" u="none" strike="noStrike" cap="none">
                <a:solidFill>
                  <a:srgbClr val="2F5496"/>
                </a:solidFill>
                <a:latin typeface="Bodoni"/>
                <a:ea typeface="Bodoni"/>
                <a:cs typeface="Bodoni"/>
                <a:sym typeface="Bodoni"/>
              </a:rPr>
              <a:t>I</a:t>
            </a:r>
            <a:r>
              <a:rPr lang="en-US" sz="4000" b="1">
                <a:solidFill>
                  <a:srgbClr val="2F5496"/>
                </a:solidFill>
                <a:latin typeface="Bodoni"/>
                <a:ea typeface="Bodoni"/>
                <a:cs typeface="Bodoni"/>
                <a:sym typeface="Bodoni"/>
              </a:rPr>
              <a:t>II</a:t>
            </a:r>
            <a:endParaRPr sz="1400" b="0" i="0" u="none" strike="noStrike" cap="none">
              <a:solidFill>
                <a:srgbClr val="000000"/>
              </a:solidFill>
              <a:latin typeface="Arial"/>
              <a:ea typeface="Arial"/>
              <a:cs typeface="Arial"/>
              <a:sym typeface="Arial"/>
            </a:endParaRPr>
          </a:p>
        </p:txBody>
      </p:sp>
      <p:sp>
        <p:nvSpPr>
          <p:cNvPr id="373" name="Google Shape;373;g226b94d6519_4_26"/>
          <p:cNvSpPr txBox="1"/>
          <p:nvPr/>
        </p:nvSpPr>
        <p:spPr>
          <a:xfrm>
            <a:off x="6365250" y="5296225"/>
            <a:ext cx="4650300" cy="1477500"/>
          </a:xfrm>
          <a:prstGeom prst="rect">
            <a:avLst/>
          </a:prstGeom>
          <a:noFill/>
          <a:ln>
            <a:noFill/>
          </a:ln>
        </p:spPr>
        <p:txBody>
          <a:bodyPr spcFirstLastPara="1" wrap="square" lIns="91425" tIns="91425" rIns="91425" bIns="91425" anchor="t" anchorCtr="0">
            <a:spAutoFit/>
          </a:bodyPr>
          <a:lstStyle/>
          <a:p>
            <a:pPr marL="457200" marR="0" lvl="0" indent="0" algn="l" rtl="0">
              <a:lnSpc>
                <a:spcPct val="150000"/>
              </a:lnSpc>
              <a:spcBef>
                <a:spcPts val="0"/>
              </a:spcBef>
              <a:spcAft>
                <a:spcPts val="0"/>
              </a:spcAft>
              <a:buNone/>
            </a:pPr>
            <a:r>
              <a:rPr lang="en-US" sz="2100" b="1">
                <a:latin typeface="Candara"/>
                <a:ea typeface="Candara"/>
                <a:cs typeface="Candara"/>
                <a:sym typeface="Candara"/>
              </a:rPr>
              <a:t>Biểu đồ 'sotc_tichluy': thể hiện số lượng sinh viên có </a:t>
            </a:r>
            <a:r>
              <a:rPr lang="en-US" sz="2100" b="1">
                <a:solidFill>
                  <a:srgbClr val="FF0000"/>
                </a:solidFill>
                <a:latin typeface="Candara"/>
                <a:ea typeface="Candara"/>
                <a:cs typeface="Candara"/>
                <a:sym typeface="Candara"/>
              </a:rPr>
              <a:t>số tính chỉ tích lũy tương ứng</a:t>
            </a:r>
            <a:r>
              <a:rPr lang="en-US" sz="2100" b="1">
                <a:latin typeface="Candara"/>
                <a:ea typeface="Candara"/>
                <a:cs typeface="Candara"/>
                <a:sym typeface="Candara"/>
              </a:rPr>
              <a:t> trong bộ dữ liệu.</a:t>
            </a:r>
            <a:endParaRPr sz="2100" b="1" i="0" u="none" strike="noStrike" cap="none">
              <a:solidFill>
                <a:srgbClr val="000000"/>
              </a:solidFill>
              <a:latin typeface="Candara"/>
              <a:ea typeface="Candara"/>
              <a:cs typeface="Candara"/>
              <a:sym typeface="Candara"/>
            </a:endParaRPr>
          </a:p>
        </p:txBody>
      </p:sp>
      <p:sp>
        <p:nvSpPr>
          <p:cNvPr id="374" name="Google Shape;374;g226b94d6519_4_26"/>
          <p:cNvSpPr txBox="1"/>
          <p:nvPr/>
        </p:nvSpPr>
        <p:spPr>
          <a:xfrm>
            <a:off x="98400" y="5553350"/>
            <a:ext cx="6025200" cy="992700"/>
          </a:xfrm>
          <a:prstGeom prst="rect">
            <a:avLst/>
          </a:prstGeom>
          <a:noFill/>
          <a:ln>
            <a:noFill/>
          </a:ln>
        </p:spPr>
        <p:txBody>
          <a:bodyPr spcFirstLastPara="1" wrap="square" lIns="91425" tIns="91425" rIns="91425" bIns="91425" anchor="t" anchorCtr="0">
            <a:spAutoFit/>
          </a:bodyPr>
          <a:lstStyle/>
          <a:p>
            <a:pPr marL="457200" marR="0" lvl="0" indent="0" algn="l" rtl="0">
              <a:lnSpc>
                <a:spcPct val="150000"/>
              </a:lnSpc>
              <a:spcBef>
                <a:spcPts val="0"/>
              </a:spcBef>
              <a:spcAft>
                <a:spcPts val="0"/>
              </a:spcAft>
              <a:buNone/>
            </a:pPr>
            <a:r>
              <a:rPr lang="en-US" sz="2100" b="1">
                <a:latin typeface="Candara"/>
                <a:ea typeface="Candara"/>
                <a:cs typeface="Candara"/>
                <a:sym typeface="Candara"/>
              </a:rPr>
              <a:t>Biểu đồ 'noisinh': thể hiện số lượng sinh viên có </a:t>
            </a:r>
            <a:r>
              <a:rPr lang="en-US" sz="2100" b="1">
                <a:solidFill>
                  <a:srgbClr val="FF0000"/>
                </a:solidFill>
                <a:latin typeface="Candara"/>
                <a:ea typeface="Candara"/>
                <a:cs typeface="Candara"/>
                <a:sym typeface="Candara"/>
              </a:rPr>
              <a:t>nơi sinh</a:t>
            </a:r>
            <a:r>
              <a:rPr lang="en-US" sz="2100" b="1">
                <a:latin typeface="Candara"/>
                <a:ea typeface="Candara"/>
                <a:cs typeface="Candara"/>
                <a:sym typeface="Candara"/>
              </a:rPr>
              <a:t> tương ứng trong bộ dữ liệu.</a:t>
            </a:r>
            <a:endParaRPr sz="2100" b="1" i="0" u="none" strike="noStrike" cap="none">
              <a:solidFill>
                <a:srgbClr val="000000"/>
              </a:solidFill>
              <a:latin typeface="Candara"/>
              <a:ea typeface="Candara"/>
              <a:cs typeface="Candara"/>
              <a:sym typeface="Candara"/>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pic>
        <p:nvPicPr>
          <p:cNvPr id="379" name="Google Shape;379;g24e9544bfc0_1_0"/>
          <p:cNvPicPr preferRelativeResize="0"/>
          <p:nvPr/>
        </p:nvPicPr>
        <p:blipFill>
          <a:blip r:embed="rId3">
            <a:alphaModFix/>
          </a:blip>
          <a:stretch>
            <a:fillRect/>
          </a:stretch>
        </p:blipFill>
        <p:spPr>
          <a:xfrm>
            <a:off x="6441925" y="673175"/>
            <a:ext cx="5536251" cy="4389050"/>
          </a:xfrm>
          <a:prstGeom prst="rect">
            <a:avLst/>
          </a:prstGeom>
          <a:noFill/>
          <a:ln>
            <a:noFill/>
          </a:ln>
        </p:spPr>
      </p:pic>
      <p:pic>
        <p:nvPicPr>
          <p:cNvPr id="380" name="Google Shape;380;g24e9544bfc0_1_0"/>
          <p:cNvPicPr preferRelativeResize="0"/>
          <p:nvPr/>
        </p:nvPicPr>
        <p:blipFill>
          <a:blip r:embed="rId4">
            <a:alphaModFix/>
          </a:blip>
          <a:stretch>
            <a:fillRect/>
          </a:stretch>
        </p:blipFill>
        <p:spPr>
          <a:xfrm>
            <a:off x="216000" y="806700"/>
            <a:ext cx="5987417" cy="4255525"/>
          </a:xfrm>
          <a:prstGeom prst="rect">
            <a:avLst/>
          </a:prstGeom>
          <a:noFill/>
          <a:ln>
            <a:noFill/>
          </a:ln>
        </p:spPr>
      </p:pic>
      <p:sp>
        <p:nvSpPr>
          <p:cNvPr id="381" name="Google Shape;381;g24e9544bfc0_1_0"/>
          <p:cNvSpPr>
            <a:spLocks noGrp="1"/>
          </p:cNvSpPr>
          <p:nvPr>
            <p:ph type="sldNum" idx="12"/>
          </p:nvPr>
        </p:nvSpPr>
        <p:spPr>
          <a:xfrm>
            <a:off x="11258168" y="6061120"/>
            <a:ext cx="720000" cy="720000"/>
          </a:xfrm>
          <a:prstGeom prst="ellipse">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200"/>
              <a:buNone/>
            </a:pPr>
            <a:fld id="{00000000-1234-1234-1234-123412341234}" type="slidenum">
              <a:rPr lang="en-US" b="1">
                <a:solidFill>
                  <a:srgbClr val="000000"/>
                </a:solidFill>
                <a:latin typeface="Calibri"/>
                <a:ea typeface="Calibri"/>
                <a:cs typeface="Calibri"/>
                <a:sym typeface="Calibri"/>
              </a:rPr>
              <a:t>23</a:t>
            </a:fld>
            <a:endParaRPr b="1">
              <a:solidFill>
                <a:srgbClr val="000000"/>
              </a:solidFill>
            </a:endParaRPr>
          </a:p>
        </p:txBody>
      </p:sp>
      <p:sp>
        <p:nvSpPr>
          <p:cNvPr id="382" name="Google Shape;382;g24e9544bfc0_1_0"/>
          <p:cNvSpPr txBox="1"/>
          <p:nvPr/>
        </p:nvSpPr>
        <p:spPr>
          <a:xfrm>
            <a:off x="137250" y="4894725"/>
            <a:ext cx="5662200" cy="1962600"/>
          </a:xfrm>
          <a:prstGeom prst="rect">
            <a:avLst/>
          </a:prstGeom>
          <a:noFill/>
          <a:ln>
            <a:noFill/>
          </a:ln>
        </p:spPr>
        <p:txBody>
          <a:bodyPr spcFirstLastPara="1" wrap="square" lIns="91425" tIns="91425" rIns="91425" bIns="91425" anchor="t" anchorCtr="0">
            <a:spAutoFit/>
          </a:bodyPr>
          <a:lstStyle/>
          <a:p>
            <a:pPr marL="457200" marR="0" lvl="0" indent="0" algn="l" rtl="0">
              <a:lnSpc>
                <a:spcPct val="150000"/>
              </a:lnSpc>
              <a:spcBef>
                <a:spcPts val="0"/>
              </a:spcBef>
              <a:spcAft>
                <a:spcPts val="0"/>
              </a:spcAft>
              <a:buNone/>
            </a:pPr>
            <a:r>
              <a:rPr lang="en-US" sz="2100" b="1">
                <a:latin typeface="Candara"/>
                <a:ea typeface="Candara"/>
                <a:cs typeface="Candara"/>
                <a:sym typeface="Candara"/>
              </a:rPr>
              <a:t>Biểu đồ 'dtb': thể hiện số lượng sinh viên có </a:t>
            </a:r>
            <a:r>
              <a:rPr lang="en-US" sz="2100" b="1">
                <a:solidFill>
                  <a:srgbClr val="FF0000"/>
                </a:solidFill>
                <a:latin typeface="Candara"/>
                <a:ea typeface="Candara"/>
                <a:cs typeface="Candara"/>
                <a:sym typeface="Candara"/>
              </a:rPr>
              <a:t>đtb toàn khóa, đtb tích lũy tương ứng và phân bố các giá trị theo từng mốc điểm </a:t>
            </a:r>
            <a:r>
              <a:rPr lang="en-US" sz="2100" b="1">
                <a:latin typeface="Candara"/>
                <a:ea typeface="Candara"/>
                <a:cs typeface="Candara"/>
                <a:sym typeface="Candara"/>
              </a:rPr>
              <a:t>trong bộ dữ liệu.</a:t>
            </a:r>
            <a:endParaRPr sz="2100" b="1" i="0" u="none" strike="noStrike" cap="none">
              <a:solidFill>
                <a:srgbClr val="000000"/>
              </a:solidFill>
              <a:latin typeface="Candara"/>
              <a:ea typeface="Candara"/>
              <a:cs typeface="Candara"/>
              <a:sym typeface="Candara"/>
            </a:endParaRPr>
          </a:p>
        </p:txBody>
      </p:sp>
      <p:sp>
        <p:nvSpPr>
          <p:cNvPr id="383" name="Google Shape;383;g24e9544bfc0_1_0"/>
          <p:cNvSpPr/>
          <p:nvPr/>
        </p:nvSpPr>
        <p:spPr>
          <a:xfrm>
            <a:off x="2053800" y="81275"/>
            <a:ext cx="8084400" cy="591900"/>
          </a:xfrm>
          <a:prstGeom prst="rect">
            <a:avLst/>
          </a:prstGeom>
          <a:solidFill>
            <a:srgbClr val="D8E2F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000"/>
              <a:buFont typeface="Arial"/>
              <a:buNone/>
            </a:pPr>
            <a:r>
              <a:rPr lang="en-US" sz="3000" b="1">
                <a:solidFill>
                  <a:srgbClr val="2F5496"/>
                </a:solidFill>
                <a:latin typeface="Bodoni"/>
                <a:ea typeface="Bodoni"/>
                <a:cs typeface="Bodoni"/>
                <a:sym typeface="Bodoni"/>
              </a:rPr>
              <a:t>DATASET</a:t>
            </a:r>
            <a:endParaRPr sz="1400" b="0" i="0" u="none" strike="noStrike" cap="none">
              <a:solidFill>
                <a:srgbClr val="000000"/>
              </a:solidFill>
              <a:latin typeface="Arial"/>
              <a:ea typeface="Arial"/>
              <a:cs typeface="Arial"/>
              <a:sym typeface="Arial"/>
            </a:endParaRPr>
          </a:p>
        </p:txBody>
      </p:sp>
      <p:sp>
        <p:nvSpPr>
          <p:cNvPr id="384" name="Google Shape;384;g24e9544bfc0_1_0"/>
          <p:cNvSpPr/>
          <p:nvPr/>
        </p:nvSpPr>
        <p:spPr>
          <a:xfrm>
            <a:off x="10065600" y="-144000"/>
            <a:ext cx="1192500" cy="1096800"/>
          </a:xfrm>
          <a:prstGeom prst="ellipse">
            <a:avLst/>
          </a:prstGeom>
          <a:solidFill>
            <a:srgbClr val="B3C6E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4000"/>
              <a:buFont typeface="Arial"/>
              <a:buNone/>
            </a:pPr>
            <a:r>
              <a:rPr lang="en-US" sz="4000" b="1" i="0" u="none" strike="noStrike" cap="none">
                <a:solidFill>
                  <a:srgbClr val="2F5496"/>
                </a:solidFill>
                <a:latin typeface="Bodoni"/>
                <a:ea typeface="Bodoni"/>
                <a:cs typeface="Bodoni"/>
                <a:sym typeface="Bodoni"/>
              </a:rPr>
              <a:t>I</a:t>
            </a:r>
            <a:r>
              <a:rPr lang="en-US" sz="4000" b="1">
                <a:solidFill>
                  <a:srgbClr val="2F5496"/>
                </a:solidFill>
                <a:latin typeface="Bodoni"/>
                <a:ea typeface="Bodoni"/>
                <a:cs typeface="Bodoni"/>
                <a:sym typeface="Bodoni"/>
              </a:rPr>
              <a:t>II</a:t>
            </a:r>
            <a:endParaRPr sz="1400" b="0" i="0" u="none" strike="noStrike" cap="none">
              <a:solidFill>
                <a:srgbClr val="000000"/>
              </a:solidFill>
              <a:latin typeface="Arial"/>
              <a:ea typeface="Arial"/>
              <a:cs typeface="Arial"/>
              <a:sym typeface="Arial"/>
            </a:endParaRPr>
          </a:p>
        </p:txBody>
      </p:sp>
      <p:sp>
        <p:nvSpPr>
          <p:cNvPr id="385" name="Google Shape;385;g24e9544bfc0_1_0"/>
          <p:cNvSpPr txBox="1"/>
          <p:nvPr/>
        </p:nvSpPr>
        <p:spPr>
          <a:xfrm>
            <a:off x="5643200" y="5275725"/>
            <a:ext cx="5799600" cy="1477500"/>
          </a:xfrm>
          <a:prstGeom prst="rect">
            <a:avLst/>
          </a:prstGeom>
          <a:noFill/>
          <a:ln>
            <a:noFill/>
          </a:ln>
        </p:spPr>
        <p:txBody>
          <a:bodyPr spcFirstLastPara="1" wrap="square" lIns="91425" tIns="91425" rIns="91425" bIns="91425" anchor="t" anchorCtr="0">
            <a:spAutoFit/>
          </a:bodyPr>
          <a:lstStyle/>
          <a:p>
            <a:pPr marL="457200" marR="0" lvl="0" indent="0" algn="l" rtl="0">
              <a:lnSpc>
                <a:spcPct val="150000"/>
              </a:lnSpc>
              <a:spcBef>
                <a:spcPts val="0"/>
              </a:spcBef>
              <a:spcAft>
                <a:spcPts val="0"/>
              </a:spcAft>
              <a:buNone/>
            </a:pPr>
            <a:r>
              <a:rPr lang="en-US" sz="2100" b="1">
                <a:latin typeface="Candara"/>
                <a:ea typeface="Candara"/>
                <a:cs typeface="Candara"/>
                <a:sym typeface="Candara"/>
              </a:rPr>
              <a:t>Biểu đồ 'diem_hk': thể hiện số lượng sinh viên có </a:t>
            </a:r>
            <a:r>
              <a:rPr lang="en-US" sz="2100" b="1">
                <a:solidFill>
                  <a:srgbClr val="FF0000"/>
                </a:solidFill>
                <a:latin typeface="Candara"/>
                <a:ea typeface="Candara"/>
                <a:cs typeface="Candara"/>
                <a:sym typeface="Candara"/>
              </a:rPr>
              <a:t>điểm học kỳ tương ứng và phân bố các giá trị điểm theo học kỳ </a:t>
            </a:r>
            <a:r>
              <a:rPr lang="en-US" sz="2100" b="1">
                <a:latin typeface="Candara"/>
                <a:ea typeface="Candara"/>
                <a:cs typeface="Candara"/>
                <a:sym typeface="Candara"/>
              </a:rPr>
              <a:t>trong bộ dữ liệu.</a:t>
            </a:r>
            <a:endParaRPr sz="2100" b="1" i="0" u="none" strike="noStrike" cap="none">
              <a:solidFill>
                <a:srgbClr val="000000"/>
              </a:solidFill>
              <a:latin typeface="Candara"/>
              <a:ea typeface="Candara"/>
              <a:cs typeface="Candara"/>
              <a:sym typeface="Candara"/>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pic>
        <p:nvPicPr>
          <p:cNvPr id="390" name="Google Shape;390;g226b94d6519_1_66"/>
          <p:cNvPicPr preferRelativeResize="0"/>
          <p:nvPr/>
        </p:nvPicPr>
        <p:blipFill>
          <a:blip r:embed="rId3">
            <a:alphaModFix/>
          </a:blip>
          <a:stretch>
            <a:fillRect/>
          </a:stretch>
        </p:blipFill>
        <p:spPr>
          <a:xfrm>
            <a:off x="243150" y="825575"/>
            <a:ext cx="11735025" cy="5942746"/>
          </a:xfrm>
          <a:prstGeom prst="rect">
            <a:avLst/>
          </a:prstGeom>
          <a:noFill/>
          <a:ln>
            <a:noFill/>
          </a:ln>
        </p:spPr>
      </p:pic>
      <p:sp>
        <p:nvSpPr>
          <p:cNvPr id="391" name="Google Shape;391;g226b94d6519_1_66"/>
          <p:cNvSpPr/>
          <p:nvPr/>
        </p:nvSpPr>
        <p:spPr>
          <a:xfrm>
            <a:off x="2053800" y="81275"/>
            <a:ext cx="8084400" cy="591900"/>
          </a:xfrm>
          <a:prstGeom prst="rect">
            <a:avLst/>
          </a:prstGeom>
          <a:solidFill>
            <a:srgbClr val="D8E2F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000"/>
              <a:buFont typeface="Arial"/>
              <a:buNone/>
            </a:pPr>
            <a:r>
              <a:rPr lang="en-US" sz="3000" b="1">
                <a:solidFill>
                  <a:srgbClr val="2F5496"/>
                </a:solidFill>
                <a:latin typeface="Bodoni"/>
                <a:ea typeface="Bodoni"/>
                <a:cs typeface="Bodoni"/>
                <a:sym typeface="Bodoni"/>
              </a:rPr>
              <a:t>DATASET</a:t>
            </a:r>
            <a:endParaRPr sz="1400" b="0" i="0" u="none" strike="noStrike" cap="none">
              <a:solidFill>
                <a:srgbClr val="000000"/>
              </a:solidFill>
              <a:latin typeface="Arial"/>
              <a:ea typeface="Arial"/>
              <a:cs typeface="Arial"/>
              <a:sym typeface="Arial"/>
            </a:endParaRPr>
          </a:p>
        </p:txBody>
      </p:sp>
      <p:sp>
        <p:nvSpPr>
          <p:cNvPr id="392" name="Google Shape;392;g226b94d6519_1_66"/>
          <p:cNvSpPr>
            <a:spLocks noGrp="1"/>
          </p:cNvSpPr>
          <p:nvPr>
            <p:ph type="sldNum" idx="12"/>
          </p:nvPr>
        </p:nvSpPr>
        <p:spPr>
          <a:xfrm>
            <a:off x="11258168" y="6061120"/>
            <a:ext cx="720000" cy="720000"/>
          </a:xfrm>
          <a:prstGeom prst="ellipse">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200"/>
              <a:buNone/>
            </a:pPr>
            <a:fld id="{00000000-1234-1234-1234-123412341234}" type="slidenum">
              <a:rPr lang="en-US" b="1">
                <a:solidFill>
                  <a:srgbClr val="000000"/>
                </a:solidFill>
                <a:latin typeface="Calibri"/>
                <a:ea typeface="Calibri"/>
                <a:cs typeface="Calibri"/>
                <a:sym typeface="Calibri"/>
              </a:rPr>
              <a:t>24</a:t>
            </a:fld>
            <a:endParaRPr b="1">
              <a:solidFill>
                <a:srgbClr val="000000"/>
              </a:solidFill>
            </a:endParaRPr>
          </a:p>
        </p:txBody>
      </p:sp>
      <p:sp>
        <p:nvSpPr>
          <p:cNvPr id="393" name="Google Shape;393;g226b94d6519_1_66"/>
          <p:cNvSpPr/>
          <p:nvPr/>
        </p:nvSpPr>
        <p:spPr>
          <a:xfrm>
            <a:off x="10065600" y="-144000"/>
            <a:ext cx="1192500" cy="1096800"/>
          </a:xfrm>
          <a:prstGeom prst="ellipse">
            <a:avLst/>
          </a:prstGeom>
          <a:solidFill>
            <a:srgbClr val="B3C6E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4000"/>
              <a:buFont typeface="Arial"/>
              <a:buNone/>
            </a:pPr>
            <a:r>
              <a:rPr lang="en-US" sz="4000" b="1" i="0" u="none" strike="noStrike" cap="none">
                <a:solidFill>
                  <a:srgbClr val="2F5496"/>
                </a:solidFill>
                <a:latin typeface="Bodoni"/>
                <a:ea typeface="Bodoni"/>
                <a:cs typeface="Bodoni"/>
                <a:sym typeface="Bodoni"/>
              </a:rPr>
              <a:t>I</a:t>
            </a:r>
            <a:r>
              <a:rPr lang="en-US" sz="4000" b="1">
                <a:solidFill>
                  <a:srgbClr val="2F5496"/>
                </a:solidFill>
                <a:latin typeface="Bodoni"/>
                <a:ea typeface="Bodoni"/>
                <a:cs typeface="Bodoni"/>
                <a:sym typeface="Bodoni"/>
              </a:rPr>
              <a:t>II</a:t>
            </a:r>
            <a:endParaRPr sz="1400" b="0" i="0" u="none" strike="noStrike" cap="none">
              <a:solidFill>
                <a:srgbClr val="000000"/>
              </a:solidFill>
              <a:latin typeface="Arial"/>
              <a:ea typeface="Arial"/>
              <a:cs typeface="Arial"/>
              <a:sym typeface="Aria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391" name="Google Shape;391;g226b94d6519_1_66"/>
          <p:cNvSpPr/>
          <p:nvPr/>
        </p:nvSpPr>
        <p:spPr>
          <a:xfrm>
            <a:off x="2053800" y="81275"/>
            <a:ext cx="8084400" cy="591900"/>
          </a:xfrm>
          <a:prstGeom prst="rect">
            <a:avLst/>
          </a:prstGeom>
          <a:solidFill>
            <a:srgbClr val="D8E2F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000"/>
              <a:buFont typeface="Arial"/>
              <a:buNone/>
            </a:pPr>
            <a:r>
              <a:rPr lang="en-US" sz="3000" b="1">
                <a:solidFill>
                  <a:srgbClr val="2F5496"/>
                </a:solidFill>
                <a:latin typeface="Bodoni"/>
                <a:ea typeface="Bodoni"/>
                <a:cs typeface="Bodoni"/>
                <a:sym typeface="Bodoni"/>
              </a:rPr>
              <a:t>DATASET</a:t>
            </a:r>
            <a:endParaRPr sz="1400" b="0" i="0" u="none" strike="noStrike" cap="none">
              <a:solidFill>
                <a:srgbClr val="000000"/>
              </a:solidFill>
              <a:latin typeface="Arial"/>
              <a:ea typeface="Arial"/>
              <a:cs typeface="Arial"/>
              <a:sym typeface="Arial"/>
            </a:endParaRPr>
          </a:p>
        </p:txBody>
      </p:sp>
      <p:sp>
        <p:nvSpPr>
          <p:cNvPr id="392" name="Google Shape;392;g226b94d6519_1_66"/>
          <p:cNvSpPr>
            <a:spLocks noGrp="1"/>
          </p:cNvSpPr>
          <p:nvPr>
            <p:ph type="sldNum" idx="12"/>
          </p:nvPr>
        </p:nvSpPr>
        <p:spPr>
          <a:xfrm>
            <a:off x="11258168" y="6061120"/>
            <a:ext cx="720000" cy="720000"/>
          </a:xfrm>
          <a:prstGeom prst="ellipse">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200"/>
              <a:buNone/>
            </a:pPr>
            <a:fld id="{00000000-1234-1234-1234-123412341234}" type="slidenum">
              <a:rPr lang="en-US" b="1">
                <a:solidFill>
                  <a:srgbClr val="000000"/>
                </a:solidFill>
                <a:latin typeface="Calibri"/>
                <a:ea typeface="Calibri"/>
                <a:cs typeface="Calibri"/>
                <a:sym typeface="Calibri"/>
              </a:rPr>
              <a:t>25</a:t>
            </a:fld>
            <a:endParaRPr b="1">
              <a:solidFill>
                <a:srgbClr val="000000"/>
              </a:solidFill>
            </a:endParaRPr>
          </a:p>
        </p:txBody>
      </p:sp>
      <p:sp>
        <p:nvSpPr>
          <p:cNvPr id="393" name="Google Shape;393;g226b94d6519_1_66"/>
          <p:cNvSpPr/>
          <p:nvPr/>
        </p:nvSpPr>
        <p:spPr>
          <a:xfrm>
            <a:off x="10065600" y="-144000"/>
            <a:ext cx="1192500" cy="1096800"/>
          </a:xfrm>
          <a:prstGeom prst="ellipse">
            <a:avLst/>
          </a:prstGeom>
          <a:solidFill>
            <a:srgbClr val="B3C6E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4000"/>
              <a:buFont typeface="Arial"/>
              <a:buNone/>
            </a:pPr>
            <a:r>
              <a:rPr lang="en-US" sz="4000" b="1" i="0" u="none" strike="noStrike" cap="none">
                <a:solidFill>
                  <a:srgbClr val="2F5496"/>
                </a:solidFill>
                <a:latin typeface="Bodoni"/>
                <a:ea typeface="Bodoni"/>
                <a:cs typeface="Bodoni"/>
                <a:sym typeface="Bodoni"/>
              </a:rPr>
              <a:t>I</a:t>
            </a:r>
            <a:r>
              <a:rPr lang="en-US" sz="4000" b="1">
                <a:solidFill>
                  <a:srgbClr val="2F5496"/>
                </a:solidFill>
                <a:latin typeface="Bodoni"/>
                <a:ea typeface="Bodoni"/>
                <a:cs typeface="Bodoni"/>
                <a:sym typeface="Bodoni"/>
              </a:rPr>
              <a:t>II</a:t>
            </a:r>
            <a:endParaRPr sz="1400" b="0" i="0" u="none" strike="noStrike" cap="none">
              <a:solidFill>
                <a:srgbClr val="000000"/>
              </a:solidFill>
              <a:latin typeface="Arial"/>
              <a:ea typeface="Arial"/>
              <a:cs typeface="Arial"/>
              <a:sym typeface="Arial"/>
            </a:endParaRPr>
          </a:p>
        </p:txBody>
      </p:sp>
      <p:pic>
        <p:nvPicPr>
          <p:cNvPr id="1026" name="Picture 2">
            <a:extLst>
              <a:ext uri="{FF2B5EF4-FFF2-40B4-BE49-F238E27FC236}">
                <a16:creationId xmlns:a16="http://schemas.microsoft.com/office/drawing/2014/main" id="{ABD973BD-D18D-6356-AFC5-290EEFC2D3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066800"/>
            <a:ext cx="12192000" cy="4724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37731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398" name="Google Shape;398;g226b94d6519_0_277"/>
          <p:cNvSpPr>
            <a:spLocks noGrp="1"/>
          </p:cNvSpPr>
          <p:nvPr>
            <p:ph type="sldNum" idx="12"/>
          </p:nvPr>
        </p:nvSpPr>
        <p:spPr>
          <a:xfrm>
            <a:off x="11258168" y="6061120"/>
            <a:ext cx="720000" cy="720000"/>
          </a:xfrm>
          <a:prstGeom prst="ellipse">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200"/>
              <a:buNone/>
            </a:pPr>
            <a:fld id="{00000000-1234-1234-1234-123412341234}" type="slidenum">
              <a:rPr lang="en-US" b="1">
                <a:solidFill>
                  <a:srgbClr val="000000"/>
                </a:solidFill>
                <a:latin typeface="Calibri"/>
                <a:ea typeface="Calibri"/>
                <a:cs typeface="Calibri"/>
                <a:sym typeface="Calibri"/>
              </a:rPr>
              <a:t>26</a:t>
            </a:fld>
            <a:endParaRPr b="1">
              <a:solidFill>
                <a:srgbClr val="000000"/>
              </a:solidFill>
            </a:endParaRPr>
          </a:p>
        </p:txBody>
      </p:sp>
      <p:sp>
        <p:nvSpPr>
          <p:cNvPr id="399" name="Google Shape;399;g226b94d6519_0_277"/>
          <p:cNvSpPr txBox="1"/>
          <p:nvPr/>
        </p:nvSpPr>
        <p:spPr>
          <a:xfrm>
            <a:off x="1590000" y="994963"/>
            <a:ext cx="9012000" cy="1723800"/>
          </a:xfrm>
          <a:prstGeom prst="rect">
            <a:avLst/>
          </a:prstGeom>
          <a:noFill/>
          <a:ln>
            <a:noFill/>
          </a:ln>
        </p:spPr>
        <p:txBody>
          <a:bodyPr spcFirstLastPara="1" wrap="square" lIns="91425" tIns="91425" rIns="91425" bIns="91425" anchor="t" anchorCtr="0">
            <a:spAutoFit/>
          </a:bodyPr>
          <a:lstStyle/>
          <a:p>
            <a:pPr marL="457200" marR="0" lvl="0" indent="-387350" algn="l" rtl="0">
              <a:lnSpc>
                <a:spcPct val="150000"/>
              </a:lnSpc>
              <a:spcBef>
                <a:spcPts val="0"/>
              </a:spcBef>
              <a:spcAft>
                <a:spcPts val="0"/>
              </a:spcAft>
              <a:buSzPts val="2500"/>
              <a:buFont typeface="Candara"/>
              <a:buChar char="●"/>
            </a:pPr>
            <a:r>
              <a:rPr lang="en-US" sz="2500">
                <a:latin typeface="Candara"/>
                <a:ea typeface="Candara"/>
                <a:cs typeface="Candara"/>
                <a:sym typeface="Candara"/>
              </a:rPr>
              <a:t>Chia thành tập train và tập test theo tỉ lệ 7:3</a:t>
            </a:r>
            <a:endParaRPr sz="2500">
              <a:latin typeface="Candara"/>
              <a:ea typeface="Candara"/>
              <a:cs typeface="Candara"/>
              <a:sym typeface="Candara"/>
            </a:endParaRPr>
          </a:p>
          <a:p>
            <a:pPr marL="457200" marR="0" lvl="0" indent="-387350" algn="l" rtl="0">
              <a:lnSpc>
                <a:spcPct val="150000"/>
              </a:lnSpc>
              <a:spcBef>
                <a:spcPts val="0"/>
              </a:spcBef>
              <a:spcAft>
                <a:spcPts val="0"/>
              </a:spcAft>
              <a:buSzPts val="2500"/>
              <a:buFont typeface="Candara"/>
              <a:buChar char="●"/>
            </a:pPr>
            <a:r>
              <a:rPr lang="en-US" sz="2500">
                <a:latin typeface="Candara"/>
                <a:ea typeface="Candara"/>
                <a:cs typeface="Candara"/>
                <a:sym typeface="Candara"/>
              </a:rPr>
              <a:t>Thực hiện chạy các mô hình, kiểm tra đánh giá dựa trên Accuracy, Precision, Recall, F1-score và thống kê kết quả</a:t>
            </a:r>
            <a:endParaRPr sz="2500">
              <a:latin typeface="Candara"/>
              <a:ea typeface="Candara"/>
              <a:cs typeface="Candara"/>
              <a:sym typeface="Candara"/>
            </a:endParaRPr>
          </a:p>
        </p:txBody>
      </p:sp>
      <p:pic>
        <p:nvPicPr>
          <p:cNvPr id="400" name="Google Shape;400;g226b94d6519_0_277" descr="A picture containing text, screenshot, diagram, plot&#10;&#10;Description automatically generated"/>
          <p:cNvPicPr preferRelativeResize="0"/>
          <p:nvPr/>
        </p:nvPicPr>
        <p:blipFill>
          <a:blip r:embed="rId3">
            <a:alphaModFix/>
          </a:blip>
          <a:stretch>
            <a:fillRect/>
          </a:stretch>
        </p:blipFill>
        <p:spPr>
          <a:xfrm>
            <a:off x="1725850" y="2790950"/>
            <a:ext cx="3838567" cy="3824550"/>
          </a:xfrm>
          <a:prstGeom prst="rect">
            <a:avLst/>
          </a:prstGeom>
          <a:noFill/>
          <a:ln>
            <a:noFill/>
          </a:ln>
        </p:spPr>
      </p:pic>
      <p:pic>
        <p:nvPicPr>
          <p:cNvPr id="401" name="Google Shape;401;g226b94d6519_0_277" descr="A picture containing text, screenshot, diagram, font&#10;&#10;Description automatically generated"/>
          <p:cNvPicPr preferRelativeResize="0"/>
          <p:nvPr/>
        </p:nvPicPr>
        <p:blipFill>
          <a:blip r:embed="rId4">
            <a:alphaModFix/>
          </a:blip>
          <a:stretch>
            <a:fillRect/>
          </a:stretch>
        </p:blipFill>
        <p:spPr>
          <a:xfrm>
            <a:off x="6024850" y="2790950"/>
            <a:ext cx="3838575" cy="3824585"/>
          </a:xfrm>
          <a:prstGeom prst="rect">
            <a:avLst/>
          </a:prstGeom>
          <a:noFill/>
          <a:ln>
            <a:noFill/>
          </a:ln>
        </p:spPr>
      </p:pic>
      <p:sp>
        <p:nvSpPr>
          <p:cNvPr id="402" name="Google Shape;402;g226b94d6519_0_277"/>
          <p:cNvSpPr/>
          <p:nvPr/>
        </p:nvSpPr>
        <p:spPr>
          <a:xfrm>
            <a:off x="2053800" y="81275"/>
            <a:ext cx="8084400" cy="591900"/>
          </a:xfrm>
          <a:prstGeom prst="rect">
            <a:avLst/>
          </a:prstGeom>
          <a:solidFill>
            <a:srgbClr val="D8E2F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000"/>
              <a:buFont typeface="Arial"/>
              <a:buNone/>
            </a:pPr>
            <a:r>
              <a:rPr lang="en-US" sz="3000" b="1">
                <a:solidFill>
                  <a:srgbClr val="2F5496"/>
                </a:solidFill>
                <a:latin typeface="Bodoni"/>
                <a:ea typeface="Bodoni"/>
                <a:cs typeface="Bodoni"/>
                <a:sym typeface="Bodoni"/>
              </a:rPr>
              <a:t>PHƯƠNG PHÁP ĐÁNH GIÁ</a:t>
            </a:r>
            <a:endParaRPr sz="1400" b="0" i="0" u="none" strike="noStrike" cap="none">
              <a:solidFill>
                <a:srgbClr val="000000"/>
              </a:solidFill>
              <a:latin typeface="Arial"/>
              <a:ea typeface="Arial"/>
              <a:cs typeface="Arial"/>
              <a:sym typeface="Arial"/>
            </a:endParaRPr>
          </a:p>
        </p:txBody>
      </p:sp>
      <p:sp>
        <p:nvSpPr>
          <p:cNvPr id="403" name="Google Shape;403;g226b94d6519_0_277"/>
          <p:cNvSpPr/>
          <p:nvPr/>
        </p:nvSpPr>
        <p:spPr>
          <a:xfrm>
            <a:off x="10065600" y="-144000"/>
            <a:ext cx="1192500" cy="1096800"/>
          </a:xfrm>
          <a:prstGeom prst="ellipse">
            <a:avLst/>
          </a:prstGeom>
          <a:solidFill>
            <a:srgbClr val="B3C6E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4000"/>
              <a:buFont typeface="Arial"/>
              <a:buNone/>
            </a:pPr>
            <a:r>
              <a:rPr lang="en-US" sz="4000" b="1" i="0" u="none" strike="noStrike" cap="none">
                <a:solidFill>
                  <a:srgbClr val="2F5496"/>
                </a:solidFill>
                <a:latin typeface="Bodoni"/>
                <a:ea typeface="Bodoni"/>
                <a:cs typeface="Bodoni"/>
                <a:sym typeface="Bodoni"/>
              </a:rPr>
              <a:t>I</a:t>
            </a:r>
            <a:r>
              <a:rPr lang="en-US" sz="4000" b="1">
                <a:solidFill>
                  <a:srgbClr val="2F5496"/>
                </a:solidFill>
                <a:latin typeface="Bodoni"/>
                <a:ea typeface="Bodoni"/>
                <a:cs typeface="Bodoni"/>
                <a:sym typeface="Bodoni"/>
              </a:rPr>
              <a:t>II</a:t>
            </a:r>
            <a:endParaRPr sz="1400" b="0" i="0" u="none" strike="noStrike" cap="none">
              <a:solidFill>
                <a:srgbClr val="000000"/>
              </a:solidFill>
              <a:latin typeface="Arial"/>
              <a:ea typeface="Arial"/>
              <a:cs typeface="Arial"/>
              <a:sym typeface="Aria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graphicFrame>
        <p:nvGraphicFramePr>
          <p:cNvPr id="408" name="Google Shape;408;g226b94d6519_0_248"/>
          <p:cNvGraphicFramePr/>
          <p:nvPr>
            <p:extLst>
              <p:ext uri="{D42A27DB-BD31-4B8C-83A1-F6EECF244321}">
                <p14:modId xmlns:p14="http://schemas.microsoft.com/office/powerpoint/2010/main" val="4139748185"/>
              </p:ext>
            </p:extLst>
          </p:nvPr>
        </p:nvGraphicFramePr>
        <p:xfrm>
          <a:off x="480767" y="769017"/>
          <a:ext cx="9799271" cy="6018277"/>
        </p:xfrm>
        <a:graphic>
          <a:graphicData uri="http://schemas.openxmlformats.org/drawingml/2006/table">
            <a:tbl>
              <a:tblPr>
                <a:noFill/>
                <a:tableStyleId>{7B0EFBA6-7AF1-4137-9049-8A71405220F5}</a:tableStyleId>
              </a:tblPr>
              <a:tblGrid>
                <a:gridCol w="1142307">
                  <a:extLst>
                    <a:ext uri="{9D8B030D-6E8A-4147-A177-3AD203B41FA5}">
                      <a16:colId xmlns:a16="http://schemas.microsoft.com/office/drawing/2014/main" val="20000"/>
                    </a:ext>
                  </a:extLst>
                </a:gridCol>
                <a:gridCol w="1172776">
                  <a:extLst>
                    <a:ext uri="{9D8B030D-6E8A-4147-A177-3AD203B41FA5}">
                      <a16:colId xmlns:a16="http://schemas.microsoft.com/office/drawing/2014/main" val="20001"/>
                    </a:ext>
                  </a:extLst>
                </a:gridCol>
                <a:gridCol w="761621">
                  <a:extLst>
                    <a:ext uri="{9D8B030D-6E8A-4147-A177-3AD203B41FA5}">
                      <a16:colId xmlns:a16="http://schemas.microsoft.com/office/drawing/2014/main" val="20002"/>
                    </a:ext>
                  </a:extLst>
                </a:gridCol>
                <a:gridCol w="796578">
                  <a:extLst>
                    <a:ext uri="{9D8B030D-6E8A-4147-A177-3AD203B41FA5}">
                      <a16:colId xmlns:a16="http://schemas.microsoft.com/office/drawing/2014/main" val="20003"/>
                    </a:ext>
                  </a:extLst>
                </a:gridCol>
                <a:gridCol w="779075">
                  <a:extLst>
                    <a:ext uri="{9D8B030D-6E8A-4147-A177-3AD203B41FA5}">
                      <a16:colId xmlns:a16="http://schemas.microsoft.com/office/drawing/2014/main" val="20004"/>
                    </a:ext>
                  </a:extLst>
                </a:gridCol>
                <a:gridCol w="796553">
                  <a:extLst>
                    <a:ext uri="{9D8B030D-6E8A-4147-A177-3AD203B41FA5}">
                      <a16:colId xmlns:a16="http://schemas.microsoft.com/office/drawing/2014/main" val="20005"/>
                    </a:ext>
                  </a:extLst>
                </a:gridCol>
                <a:gridCol w="814081">
                  <a:extLst>
                    <a:ext uri="{9D8B030D-6E8A-4147-A177-3AD203B41FA5}">
                      <a16:colId xmlns:a16="http://schemas.microsoft.com/office/drawing/2014/main" val="20006"/>
                    </a:ext>
                  </a:extLst>
                </a:gridCol>
                <a:gridCol w="849088">
                  <a:extLst>
                    <a:ext uri="{9D8B030D-6E8A-4147-A177-3AD203B41FA5}">
                      <a16:colId xmlns:a16="http://schemas.microsoft.com/office/drawing/2014/main" val="20007"/>
                    </a:ext>
                  </a:extLst>
                </a:gridCol>
                <a:gridCol w="814081">
                  <a:extLst>
                    <a:ext uri="{9D8B030D-6E8A-4147-A177-3AD203B41FA5}">
                      <a16:colId xmlns:a16="http://schemas.microsoft.com/office/drawing/2014/main" val="20008"/>
                    </a:ext>
                  </a:extLst>
                </a:gridCol>
                <a:gridCol w="831585">
                  <a:extLst>
                    <a:ext uri="{9D8B030D-6E8A-4147-A177-3AD203B41FA5}">
                      <a16:colId xmlns:a16="http://schemas.microsoft.com/office/drawing/2014/main" val="20009"/>
                    </a:ext>
                  </a:extLst>
                </a:gridCol>
                <a:gridCol w="1041526">
                  <a:extLst>
                    <a:ext uri="{9D8B030D-6E8A-4147-A177-3AD203B41FA5}">
                      <a16:colId xmlns:a16="http://schemas.microsoft.com/office/drawing/2014/main" val="20010"/>
                    </a:ext>
                  </a:extLst>
                </a:gridCol>
              </a:tblGrid>
              <a:tr h="738475">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r>
                        <a:rPr lang="en-US" b="1"/>
                        <a:t>Thông tin cơ bản</a:t>
                      </a:r>
                      <a:endParaRPr b="1"/>
                    </a:p>
                  </a:txBody>
                  <a:tcPr marL="91425" marR="91425" marT="91425" marB="91425"/>
                </a:tc>
                <a:tc>
                  <a:txBody>
                    <a:bodyPr/>
                    <a:lstStyle/>
                    <a:p>
                      <a:pPr marL="0" lvl="0" indent="0" algn="l" rtl="0">
                        <a:spcBef>
                          <a:spcPts val="0"/>
                        </a:spcBef>
                        <a:spcAft>
                          <a:spcPts val="0"/>
                        </a:spcAft>
                        <a:buNone/>
                      </a:pPr>
                      <a:r>
                        <a:rPr lang="en-US" b="1"/>
                        <a:t>HK1</a:t>
                      </a:r>
                      <a:endParaRPr b="1"/>
                    </a:p>
                  </a:txBody>
                  <a:tcPr marL="91425" marR="91425" marT="91425" marB="91425"/>
                </a:tc>
                <a:tc>
                  <a:txBody>
                    <a:bodyPr/>
                    <a:lstStyle/>
                    <a:p>
                      <a:pPr marL="0" lvl="0" indent="0" algn="l" rtl="0">
                        <a:spcBef>
                          <a:spcPts val="0"/>
                        </a:spcBef>
                        <a:spcAft>
                          <a:spcPts val="0"/>
                        </a:spcAft>
                        <a:buNone/>
                      </a:pPr>
                      <a:r>
                        <a:rPr lang="en-US" b="1"/>
                        <a:t>HK2</a:t>
                      </a:r>
                      <a:endParaRPr b="1"/>
                    </a:p>
                  </a:txBody>
                  <a:tcPr marL="91425" marR="91425" marT="91425" marB="91425"/>
                </a:tc>
                <a:tc>
                  <a:txBody>
                    <a:bodyPr/>
                    <a:lstStyle/>
                    <a:p>
                      <a:pPr marL="0" lvl="0" indent="0" algn="l" rtl="0">
                        <a:spcBef>
                          <a:spcPts val="0"/>
                        </a:spcBef>
                        <a:spcAft>
                          <a:spcPts val="0"/>
                        </a:spcAft>
                        <a:buNone/>
                      </a:pPr>
                      <a:r>
                        <a:rPr lang="en-US" b="1"/>
                        <a:t>HK3</a:t>
                      </a:r>
                      <a:endParaRPr b="1"/>
                    </a:p>
                  </a:txBody>
                  <a:tcPr marL="91425" marR="91425" marT="91425" marB="91425"/>
                </a:tc>
                <a:tc>
                  <a:txBody>
                    <a:bodyPr/>
                    <a:lstStyle/>
                    <a:p>
                      <a:pPr marL="0" lvl="0" indent="0" algn="l" rtl="0">
                        <a:spcBef>
                          <a:spcPts val="0"/>
                        </a:spcBef>
                        <a:spcAft>
                          <a:spcPts val="0"/>
                        </a:spcAft>
                        <a:buNone/>
                      </a:pPr>
                      <a:r>
                        <a:rPr lang="en-US" b="1"/>
                        <a:t>HK4</a:t>
                      </a:r>
                      <a:endParaRPr b="1"/>
                    </a:p>
                  </a:txBody>
                  <a:tcPr marL="91425" marR="91425" marT="91425" marB="91425"/>
                </a:tc>
                <a:tc>
                  <a:txBody>
                    <a:bodyPr/>
                    <a:lstStyle/>
                    <a:p>
                      <a:pPr marL="0" lvl="0" indent="0" algn="l" rtl="0">
                        <a:spcBef>
                          <a:spcPts val="0"/>
                        </a:spcBef>
                        <a:spcAft>
                          <a:spcPts val="0"/>
                        </a:spcAft>
                        <a:buNone/>
                      </a:pPr>
                      <a:r>
                        <a:rPr lang="en-US" b="1"/>
                        <a:t>HK5</a:t>
                      </a:r>
                      <a:endParaRPr b="1"/>
                    </a:p>
                  </a:txBody>
                  <a:tcPr marL="91425" marR="91425" marT="91425" marB="91425"/>
                </a:tc>
                <a:tc>
                  <a:txBody>
                    <a:bodyPr/>
                    <a:lstStyle/>
                    <a:p>
                      <a:pPr marL="0" lvl="0" indent="0" algn="l" rtl="0">
                        <a:spcBef>
                          <a:spcPts val="0"/>
                        </a:spcBef>
                        <a:spcAft>
                          <a:spcPts val="0"/>
                        </a:spcAft>
                        <a:buNone/>
                      </a:pPr>
                      <a:r>
                        <a:rPr lang="en-US" b="1"/>
                        <a:t>HK6</a:t>
                      </a:r>
                      <a:endParaRPr b="1"/>
                    </a:p>
                  </a:txBody>
                  <a:tcPr marL="91425" marR="91425" marT="91425" marB="91425"/>
                </a:tc>
                <a:tc>
                  <a:txBody>
                    <a:bodyPr/>
                    <a:lstStyle/>
                    <a:p>
                      <a:pPr marL="0" lvl="0" indent="0" algn="l" rtl="0">
                        <a:spcBef>
                          <a:spcPts val="0"/>
                        </a:spcBef>
                        <a:spcAft>
                          <a:spcPts val="0"/>
                        </a:spcAft>
                        <a:buNone/>
                      </a:pPr>
                      <a:r>
                        <a:rPr lang="en-US" b="1"/>
                        <a:t>HK7</a:t>
                      </a:r>
                      <a:endParaRPr b="1"/>
                    </a:p>
                  </a:txBody>
                  <a:tcPr marL="91425" marR="91425" marT="91425" marB="91425"/>
                </a:tc>
                <a:tc>
                  <a:txBody>
                    <a:bodyPr/>
                    <a:lstStyle/>
                    <a:p>
                      <a:pPr marL="0" lvl="0" indent="0" algn="l" rtl="0">
                        <a:spcBef>
                          <a:spcPts val="0"/>
                        </a:spcBef>
                        <a:spcAft>
                          <a:spcPts val="0"/>
                        </a:spcAft>
                        <a:buNone/>
                      </a:pPr>
                      <a:r>
                        <a:rPr lang="en-US" b="1"/>
                        <a:t>HK8</a:t>
                      </a:r>
                      <a:endParaRPr b="1"/>
                    </a:p>
                  </a:txBody>
                  <a:tcPr marL="91425" marR="91425" marT="91425" marB="91425"/>
                </a:tc>
                <a:tc>
                  <a:txBody>
                    <a:bodyPr/>
                    <a:lstStyle/>
                    <a:p>
                      <a:pPr marL="0" lvl="0" indent="0" algn="l" rtl="0">
                        <a:spcBef>
                          <a:spcPts val="0"/>
                        </a:spcBef>
                        <a:spcAft>
                          <a:spcPts val="0"/>
                        </a:spcAft>
                        <a:buNone/>
                      </a:pPr>
                      <a:r>
                        <a:rPr lang="en-US" b="1"/>
                        <a:t>Thông tin khác</a:t>
                      </a:r>
                      <a:endParaRPr b="1"/>
                    </a:p>
                  </a:txBody>
                  <a:tcPr marL="91425" marR="91425" marT="91425" marB="91425"/>
                </a:tc>
                <a:extLst>
                  <a:ext uri="{0D108BD9-81ED-4DB2-BD59-A6C34878D82A}">
                    <a16:rowId xmlns:a16="http://schemas.microsoft.com/office/drawing/2014/main" val="10000"/>
                  </a:ext>
                </a:extLst>
              </a:tr>
              <a:tr h="479982">
                <a:tc>
                  <a:txBody>
                    <a:bodyPr/>
                    <a:lstStyle/>
                    <a:p>
                      <a:pPr marL="0" lvl="0" indent="0" algn="l" rtl="0">
                        <a:spcBef>
                          <a:spcPts val="0"/>
                        </a:spcBef>
                        <a:spcAft>
                          <a:spcPts val="0"/>
                        </a:spcAft>
                        <a:buNone/>
                      </a:pPr>
                      <a:r>
                        <a:rPr lang="en-US" b="1"/>
                        <a:t>Nhóm 1</a:t>
                      </a:r>
                      <a:endParaRPr b="1"/>
                    </a:p>
                  </a:txBody>
                  <a:tcPr marL="91425" marR="91425" marT="91425" marB="91425"/>
                </a:tc>
                <a:tc>
                  <a:txBody>
                    <a:bodyPr/>
                    <a:lstStyle/>
                    <a:p>
                      <a:pPr marL="0" lvl="0" indent="0" algn="l" rtl="0">
                        <a:spcBef>
                          <a:spcPts val="0"/>
                        </a:spcBef>
                        <a:spcAft>
                          <a:spcPts val="0"/>
                        </a:spcAft>
                        <a:buNone/>
                      </a:pPr>
                      <a:endParaRPr/>
                    </a:p>
                  </a:txBody>
                  <a:tcPr marL="91425" marR="91425" marT="91425" marB="91425">
                    <a:solidFill>
                      <a:schemeClr val="dk1"/>
                    </a:solidFill>
                  </a:tcPr>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extLst>
                  <a:ext uri="{0D108BD9-81ED-4DB2-BD59-A6C34878D82A}">
                    <a16:rowId xmlns:a16="http://schemas.microsoft.com/office/drawing/2014/main" val="10001"/>
                  </a:ext>
                </a:extLst>
              </a:tr>
              <a:tr h="479982">
                <a:tc>
                  <a:txBody>
                    <a:bodyPr/>
                    <a:lstStyle/>
                    <a:p>
                      <a:pPr marL="0" lvl="0" indent="0" algn="l" rtl="0">
                        <a:spcBef>
                          <a:spcPts val="0"/>
                        </a:spcBef>
                        <a:spcAft>
                          <a:spcPts val="0"/>
                        </a:spcAft>
                        <a:buNone/>
                      </a:pPr>
                      <a:r>
                        <a:rPr lang="en-US" b="1"/>
                        <a:t>Nhóm 2</a:t>
                      </a:r>
                      <a:endParaRPr b="1"/>
                    </a:p>
                  </a:txBody>
                  <a:tcPr marL="91425" marR="91425" marT="91425" marB="91425"/>
                </a:tc>
                <a:tc>
                  <a:txBody>
                    <a:bodyPr/>
                    <a:lstStyle/>
                    <a:p>
                      <a:pPr marL="0" lvl="0" indent="0" algn="l" rtl="0">
                        <a:spcBef>
                          <a:spcPts val="0"/>
                        </a:spcBef>
                        <a:spcAft>
                          <a:spcPts val="0"/>
                        </a:spcAft>
                        <a:buNone/>
                      </a:pPr>
                      <a:endParaRPr/>
                    </a:p>
                  </a:txBody>
                  <a:tcPr marL="91425" marR="91425" marT="91425" marB="91425">
                    <a:solidFill>
                      <a:schemeClr val="dk1"/>
                    </a:solidFill>
                  </a:tcPr>
                </a:tc>
                <a:tc>
                  <a:txBody>
                    <a:bodyPr/>
                    <a:lstStyle/>
                    <a:p>
                      <a:pPr marL="0" lvl="0" indent="0" algn="l" rtl="0">
                        <a:spcBef>
                          <a:spcPts val="0"/>
                        </a:spcBef>
                        <a:spcAft>
                          <a:spcPts val="0"/>
                        </a:spcAft>
                        <a:buNone/>
                      </a:pPr>
                      <a:endParaRPr/>
                    </a:p>
                  </a:txBody>
                  <a:tcPr marL="91425" marR="91425" marT="91425" marB="91425">
                    <a:solidFill>
                      <a:schemeClr val="dk1"/>
                    </a:solidFill>
                  </a:tcPr>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extLst>
                  <a:ext uri="{0D108BD9-81ED-4DB2-BD59-A6C34878D82A}">
                    <a16:rowId xmlns:a16="http://schemas.microsoft.com/office/drawing/2014/main" val="10002"/>
                  </a:ext>
                </a:extLst>
              </a:tr>
              <a:tr h="479982">
                <a:tc>
                  <a:txBody>
                    <a:bodyPr/>
                    <a:lstStyle/>
                    <a:p>
                      <a:pPr marL="0" lvl="0" indent="0" algn="l" rtl="0">
                        <a:spcBef>
                          <a:spcPts val="0"/>
                        </a:spcBef>
                        <a:spcAft>
                          <a:spcPts val="0"/>
                        </a:spcAft>
                        <a:buNone/>
                      </a:pPr>
                      <a:r>
                        <a:rPr lang="en-US" b="1"/>
                        <a:t>Nhóm 3</a:t>
                      </a:r>
                      <a:endParaRPr b="1"/>
                    </a:p>
                  </a:txBody>
                  <a:tcPr marL="91425" marR="91425" marT="91425" marB="91425"/>
                </a:tc>
                <a:tc>
                  <a:txBody>
                    <a:bodyPr/>
                    <a:lstStyle/>
                    <a:p>
                      <a:pPr marL="0" lvl="0" indent="0" algn="l" rtl="0">
                        <a:spcBef>
                          <a:spcPts val="0"/>
                        </a:spcBef>
                        <a:spcAft>
                          <a:spcPts val="0"/>
                        </a:spcAft>
                        <a:buNone/>
                      </a:pPr>
                      <a:endParaRPr/>
                    </a:p>
                  </a:txBody>
                  <a:tcPr marL="91425" marR="91425" marT="91425" marB="91425">
                    <a:solidFill>
                      <a:schemeClr val="dk1"/>
                    </a:solidFill>
                  </a:tcPr>
                </a:tc>
                <a:tc>
                  <a:txBody>
                    <a:bodyPr/>
                    <a:lstStyle/>
                    <a:p>
                      <a:pPr marL="0" lvl="0" indent="0" algn="l" rtl="0">
                        <a:spcBef>
                          <a:spcPts val="0"/>
                        </a:spcBef>
                        <a:spcAft>
                          <a:spcPts val="0"/>
                        </a:spcAft>
                        <a:buNone/>
                      </a:pPr>
                      <a:endParaRPr/>
                    </a:p>
                  </a:txBody>
                  <a:tcPr marL="91425" marR="91425" marT="91425" marB="91425">
                    <a:solidFill>
                      <a:schemeClr val="dk1"/>
                    </a:solidFill>
                  </a:tcPr>
                </a:tc>
                <a:tc>
                  <a:txBody>
                    <a:bodyPr/>
                    <a:lstStyle/>
                    <a:p>
                      <a:pPr marL="0" lvl="0" indent="0" algn="l" rtl="0">
                        <a:spcBef>
                          <a:spcPts val="0"/>
                        </a:spcBef>
                        <a:spcAft>
                          <a:spcPts val="0"/>
                        </a:spcAft>
                        <a:buNone/>
                      </a:pPr>
                      <a:endParaRPr/>
                    </a:p>
                  </a:txBody>
                  <a:tcPr marL="91425" marR="91425" marT="91425" marB="91425">
                    <a:solidFill>
                      <a:schemeClr val="dk1"/>
                    </a:solidFill>
                  </a:tcPr>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extLst>
                  <a:ext uri="{0D108BD9-81ED-4DB2-BD59-A6C34878D82A}">
                    <a16:rowId xmlns:a16="http://schemas.microsoft.com/office/drawing/2014/main" val="10003"/>
                  </a:ext>
                </a:extLst>
              </a:tr>
              <a:tr h="479982">
                <a:tc>
                  <a:txBody>
                    <a:bodyPr/>
                    <a:lstStyle/>
                    <a:p>
                      <a:pPr marL="0" lvl="0" indent="0" algn="l" rtl="0">
                        <a:spcBef>
                          <a:spcPts val="0"/>
                        </a:spcBef>
                        <a:spcAft>
                          <a:spcPts val="0"/>
                        </a:spcAft>
                        <a:buNone/>
                      </a:pPr>
                      <a:r>
                        <a:rPr lang="en-US" b="1"/>
                        <a:t>Nhóm 4</a:t>
                      </a:r>
                      <a:endParaRPr b="1"/>
                    </a:p>
                  </a:txBody>
                  <a:tcPr marL="91425" marR="91425" marT="91425" marB="91425"/>
                </a:tc>
                <a:tc>
                  <a:txBody>
                    <a:bodyPr/>
                    <a:lstStyle/>
                    <a:p>
                      <a:pPr marL="0" lvl="0" indent="0" algn="l" rtl="0">
                        <a:spcBef>
                          <a:spcPts val="0"/>
                        </a:spcBef>
                        <a:spcAft>
                          <a:spcPts val="0"/>
                        </a:spcAft>
                        <a:buNone/>
                      </a:pPr>
                      <a:endParaRPr/>
                    </a:p>
                  </a:txBody>
                  <a:tcPr marL="91425" marR="91425" marT="91425" marB="91425">
                    <a:solidFill>
                      <a:schemeClr val="dk1"/>
                    </a:solidFill>
                  </a:tcPr>
                </a:tc>
                <a:tc>
                  <a:txBody>
                    <a:bodyPr/>
                    <a:lstStyle/>
                    <a:p>
                      <a:pPr marL="0" lvl="0" indent="0" algn="l" rtl="0">
                        <a:spcBef>
                          <a:spcPts val="0"/>
                        </a:spcBef>
                        <a:spcAft>
                          <a:spcPts val="0"/>
                        </a:spcAft>
                        <a:buNone/>
                      </a:pPr>
                      <a:endParaRPr/>
                    </a:p>
                  </a:txBody>
                  <a:tcPr marL="91425" marR="91425" marT="91425" marB="91425">
                    <a:solidFill>
                      <a:schemeClr val="dk1"/>
                    </a:solidFill>
                  </a:tcPr>
                </a:tc>
                <a:tc>
                  <a:txBody>
                    <a:bodyPr/>
                    <a:lstStyle/>
                    <a:p>
                      <a:pPr marL="0" lvl="0" indent="0" algn="l" rtl="0">
                        <a:spcBef>
                          <a:spcPts val="0"/>
                        </a:spcBef>
                        <a:spcAft>
                          <a:spcPts val="0"/>
                        </a:spcAft>
                        <a:buNone/>
                      </a:pPr>
                      <a:endParaRPr/>
                    </a:p>
                  </a:txBody>
                  <a:tcPr marL="91425" marR="91425" marT="91425" marB="91425">
                    <a:solidFill>
                      <a:schemeClr val="dk1"/>
                    </a:solidFill>
                  </a:tcPr>
                </a:tc>
                <a:tc>
                  <a:txBody>
                    <a:bodyPr/>
                    <a:lstStyle/>
                    <a:p>
                      <a:pPr marL="0" lvl="0" indent="0" algn="l" rtl="0">
                        <a:spcBef>
                          <a:spcPts val="0"/>
                        </a:spcBef>
                        <a:spcAft>
                          <a:spcPts val="0"/>
                        </a:spcAft>
                        <a:buNone/>
                      </a:pPr>
                      <a:endParaRPr/>
                    </a:p>
                  </a:txBody>
                  <a:tcPr marL="91425" marR="91425" marT="91425" marB="91425">
                    <a:solidFill>
                      <a:schemeClr val="dk1"/>
                    </a:solidFill>
                  </a:tcPr>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extLst>
                  <a:ext uri="{0D108BD9-81ED-4DB2-BD59-A6C34878D82A}">
                    <a16:rowId xmlns:a16="http://schemas.microsoft.com/office/drawing/2014/main" val="10004"/>
                  </a:ext>
                </a:extLst>
              </a:tr>
              <a:tr h="479982">
                <a:tc>
                  <a:txBody>
                    <a:bodyPr/>
                    <a:lstStyle/>
                    <a:p>
                      <a:pPr marL="0" lvl="0" indent="0" algn="l" rtl="0">
                        <a:spcBef>
                          <a:spcPts val="0"/>
                        </a:spcBef>
                        <a:spcAft>
                          <a:spcPts val="0"/>
                        </a:spcAft>
                        <a:buNone/>
                      </a:pPr>
                      <a:r>
                        <a:rPr lang="en-US" b="1"/>
                        <a:t>Nhóm 5</a:t>
                      </a:r>
                      <a:endParaRPr b="1"/>
                    </a:p>
                  </a:txBody>
                  <a:tcPr marL="91425" marR="91425" marT="91425" marB="91425"/>
                </a:tc>
                <a:tc>
                  <a:txBody>
                    <a:bodyPr/>
                    <a:lstStyle/>
                    <a:p>
                      <a:pPr marL="0" lvl="0" indent="0" algn="l" rtl="0">
                        <a:spcBef>
                          <a:spcPts val="0"/>
                        </a:spcBef>
                        <a:spcAft>
                          <a:spcPts val="0"/>
                        </a:spcAft>
                        <a:buNone/>
                      </a:pPr>
                      <a:endParaRPr/>
                    </a:p>
                  </a:txBody>
                  <a:tcPr marL="91425" marR="91425" marT="91425" marB="91425">
                    <a:solidFill>
                      <a:schemeClr val="dk1"/>
                    </a:solidFill>
                  </a:tcPr>
                </a:tc>
                <a:tc>
                  <a:txBody>
                    <a:bodyPr/>
                    <a:lstStyle/>
                    <a:p>
                      <a:pPr marL="0" lvl="0" indent="0" algn="l" rtl="0">
                        <a:spcBef>
                          <a:spcPts val="0"/>
                        </a:spcBef>
                        <a:spcAft>
                          <a:spcPts val="0"/>
                        </a:spcAft>
                        <a:buNone/>
                      </a:pPr>
                      <a:endParaRPr/>
                    </a:p>
                  </a:txBody>
                  <a:tcPr marL="91425" marR="91425" marT="91425" marB="91425">
                    <a:solidFill>
                      <a:schemeClr val="dk1"/>
                    </a:solidFill>
                  </a:tcPr>
                </a:tc>
                <a:tc>
                  <a:txBody>
                    <a:bodyPr/>
                    <a:lstStyle/>
                    <a:p>
                      <a:pPr marL="0" lvl="0" indent="0" algn="l" rtl="0">
                        <a:spcBef>
                          <a:spcPts val="0"/>
                        </a:spcBef>
                        <a:spcAft>
                          <a:spcPts val="0"/>
                        </a:spcAft>
                        <a:buNone/>
                      </a:pPr>
                      <a:endParaRPr/>
                    </a:p>
                  </a:txBody>
                  <a:tcPr marL="91425" marR="91425" marT="91425" marB="91425">
                    <a:solidFill>
                      <a:schemeClr val="dk1"/>
                    </a:solidFill>
                  </a:tcPr>
                </a:tc>
                <a:tc>
                  <a:txBody>
                    <a:bodyPr/>
                    <a:lstStyle/>
                    <a:p>
                      <a:pPr marL="0" lvl="0" indent="0" algn="l" rtl="0">
                        <a:spcBef>
                          <a:spcPts val="0"/>
                        </a:spcBef>
                        <a:spcAft>
                          <a:spcPts val="0"/>
                        </a:spcAft>
                        <a:buNone/>
                      </a:pPr>
                      <a:endParaRPr/>
                    </a:p>
                  </a:txBody>
                  <a:tcPr marL="91425" marR="91425" marT="91425" marB="91425">
                    <a:solidFill>
                      <a:schemeClr val="dk1"/>
                    </a:solidFill>
                  </a:tcPr>
                </a:tc>
                <a:tc>
                  <a:txBody>
                    <a:bodyPr/>
                    <a:lstStyle/>
                    <a:p>
                      <a:pPr marL="0" lvl="0" indent="0" algn="l" rtl="0">
                        <a:spcBef>
                          <a:spcPts val="0"/>
                        </a:spcBef>
                        <a:spcAft>
                          <a:spcPts val="0"/>
                        </a:spcAft>
                        <a:buNone/>
                      </a:pPr>
                      <a:endParaRPr/>
                    </a:p>
                  </a:txBody>
                  <a:tcPr marL="91425" marR="91425" marT="91425" marB="91425">
                    <a:solidFill>
                      <a:schemeClr val="dk1"/>
                    </a:solidFill>
                  </a:tcPr>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extLst>
                  <a:ext uri="{0D108BD9-81ED-4DB2-BD59-A6C34878D82A}">
                    <a16:rowId xmlns:a16="http://schemas.microsoft.com/office/drawing/2014/main" val="10005"/>
                  </a:ext>
                </a:extLst>
              </a:tr>
              <a:tr h="479982">
                <a:tc>
                  <a:txBody>
                    <a:bodyPr/>
                    <a:lstStyle/>
                    <a:p>
                      <a:pPr marL="0" lvl="0" indent="0" algn="l" rtl="0">
                        <a:spcBef>
                          <a:spcPts val="0"/>
                        </a:spcBef>
                        <a:spcAft>
                          <a:spcPts val="0"/>
                        </a:spcAft>
                        <a:buNone/>
                      </a:pPr>
                      <a:r>
                        <a:rPr lang="en-US" b="1"/>
                        <a:t>Nhóm 6</a:t>
                      </a:r>
                      <a:endParaRPr b="1"/>
                    </a:p>
                  </a:txBody>
                  <a:tcPr marL="91425" marR="91425" marT="91425" marB="91425"/>
                </a:tc>
                <a:tc>
                  <a:txBody>
                    <a:bodyPr/>
                    <a:lstStyle/>
                    <a:p>
                      <a:pPr marL="0" lvl="0" indent="0" algn="l" rtl="0">
                        <a:spcBef>
                          <a:spcPts val="0"/>
                        </a:spcBef>
                        <a:spcAft>
                          <a:spcPts val="0"/>
                        </a:spcAft>
                        <a:buNone/>
                      </a:pPr>
                      <a:endParaRPr/>
                    </a:p>
                  </a:txBody>
                  <a:tcPr marL="91425" marR="91425" marT="91425" marB="91425">
                    <a:solidFill>
                      <a:schemeClr val="dk1"/>
                    </a:solidFill>
                  </a:tcPr>
                </a:tc>
                <a:tc>
                  <a:txBody>
                    <a:bodyPr/>
                    <a:lstStyle/>
                    <a:p>
                      <a:pPr marL="0" lvl="0" indent="0" algn="l" rtl="0">
                        <a:spcBef>
                          <a:spcPts val="0"/>
                        </a:spcBef>
                        <a:spcAft>
                          <a:spcPts val="0"/>
                        </a:spcAft>
                        <a:buNone/>
                      </a:pPr>
                      <a:endParaRPr/>
                    </a:p>
                  </a:txBody>
                  <a:tcPr marL="91425" marR="91425" marT="91425" marB="91425">
                    <a:solidFill>
                      <a:schemeClr val="dk1"/>
                    </a:solidFill>
                  </a:tcPr>
                </a:tc>
                <a:tc>
                  <a:txBody>
                    <a:bodyPr/>
                    <a:lstStyle/>
                    <a:p>
                      <a:pPr marL="0" lvl="0" indent="0" algn="l" rtl="0">
                        <a:spcBef>
                          <a:spcPts val="0"/>
                        </a:spcBef>
                        <a:spcAft>
                          <a:spcPts val="0"/>
                        </a:spcAft>
                        <a:buNone/>
                      </a:pPr>
                      <a:endParaRPr/>
                    </a:p>
                  </a:txBody>
                  <a:tcPr marL="91425" marR="91425" marT="91425" marB="91425">
                    <a:solidFill>
                      <a:schemeClr val="dk1"/>
                    </a:solidFill>
                  </a:tcPr>
                </a:tc>
                <a:tc>
                  <a:txBody>
                    <a:bodyPr/>
                    <a:lstStyle/>
                    <a:p>
                      <a:pPr marL="0" lvl="0" indent="0" algn="l" rtl="0">
                        <a:spcBef>
                          <a:spcPts val="0"/>
                        </a:spcBef>
                        <a:spcAft>
                          <a:spcPts val="0"/>
                        </a:spcAft>
                        <a:buNone/>
                      </a:pPr>
                      <a:endParaRPr/>
                    </a:p>
                  </a:txBody>
                  <a:tcPr marL="91425" marR="91425" marT="91425" marB="91425">
                    <a:solidFill>
                      <a:schemeClr val="dk1"/>
                    </a:solidFill>
                  </a:tcPr>
                </a:tc>
                <a:tc>
                  <a:txBody>
                    <a:bodyPr/>
                    <a:lstStyle/>
                    <a:p>
                      <a:pPr marL="0" lvl="0" indent="0" algn="l" rtl="0">
                        <a:spcBef>
                          <a:spcPts val="0"/>
                        </a:spcBef>
                        <a:spcAft>
                          <a:spcPts val="0"/>
                        </a:spcAft>
                        <a:buNone/>
                      </a:pPr>
                      <a:endParaRPr/>
                    </a:p>
                  </a:txBody>
                  <a:tcPr marL="91425" marR="91425" marT="91425" marB="91425">
                    <a:solidFill>
                      <a:schemeClr val="dk1"/>
                    </a:solidFill>
                  </a:tcPr>
                </a:tc>
                <a:tc>
                  <a:txBody>
                    <a:bodyPr/>
                    <a:lstStyle/>
                    <a:p>
                      <a:pPr marL="0" lvl="0" indent="0" algn="l" rtl="0">
                        <a:spcBef>
                          <a:spcPts val="0"/>
                        </a:spcBef>
                        <a:spcAft>
                          <a:spcPts val="0"/>
                        </a:spcAft>
                        <a:buNone/>
                      </a:pPr>
                      <a:endParaRPr/>
                    </a:p>
                  </a:txBody>
                  <a:tcPr marL="91425" marR="91425" marT="91425" marB="91425">
                    <a:solidFill>
                      <a:schemeClr val="dk1"/>
                    </a:solidFill>
                  </a:tcPr>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extLst>
                  <a:ext uri="{0D108BD9-81ED-4DB2-BD59-A6C34878D82A}">
                    <a16:rowId xmlns:a16="http://schemas.microsoft.com/office/drawing/2014/main" val="10006"/>
                  </a:ext>
                </a:extLst>
              </a:tr>
              <a:tr h="479982">
                <a:tc>
                  <a:txBody>
                    <a:bodyPr/>
                    <a:lstStyle/>
                    <a:p>
                      <a:pPr marL="0" lvl="0" indent="0" algn="l" rtl="0">
                        <a:spcBef>
                          <a:spcPts val="0"/>
                        </a:spcBef>
                        <a:spcAft>
                          <a:spcPts val="0"/>
                        </a:spcAft>
                        <a:buNone/>
                      </a:pPr>
                      <a:r>
                        <a:rPr lang="en-US" b="1"/>
                        <a:t>Nhóm 7</a:t>
                      </a:r>
                      <a:endParaRPr b="1"/>
                    </a:p>
                  </a:txBody>
                  <a:tcPr marL="91425" marR="91425" marT="91425" marB="91425"/>
                </a:tc>
                <a:tc>
                  <a:txBody>
                    <a:bodyPr/>
                    <a:lstStyle/>
                    <a:p>
                      <a:pPr marL="0" lvl="0" indent="0" algn="l" rtl="0">
                        <a:spcBef>
                          <a:spcPts val="0"/>
                        </a:spcBef>
                        <a:spcAft>
                          <a:spcPts val="0"/>
                        </a:spcAft>
                        <a:buNone/>
                      </a:pPr>
                      <a:endParaRPr/>
                    </a:p>
                  </a:txBody>
                  <a:tcPr marL="91425" marR="91425" marT="91425" marB="91425">
                    <a:solidFill>
                      <a:schemeClr val="dk1"/>
                    </a:solidFill>
                  </a:tcPr>
                </a:tc>
                <a:tc>
                  <a:txBody>
                    <a:bodyPr/>
                    <a:lstStyle/>
                    <a:p>
                      <a:pPr marL="0" lvl="0" indent="0" algn="l" rtl="0">
                        <a:spcBef>
                          <a:spcPts val="0"/>
                        </a:spcBef>
                        <a:spcAft>
                          <a:spcPts val="0"/>
                        </a:spcAft>
                        <a:buNone/>
                      </a:pPr>
                      <a:endParaRPr/>
                    </a:p>
                  </a:txBody>
                  <a:tcPr marL="91425" marR="91425" marT="91425" marB="91425">
                    <a:solidFill>
                      <a:schemeClr val="dk1"/>
                    </a:solidFill>
                  </a:tcPr>
                </a:tc>
                <a:tc>
                  <a:txBody>
                    <a:bodyPr/>
                    <a:lstStyle/>
                    <a:p>
                      <a:pPr marL="0" lvl="0" indent="0" algn="l" rtl="0">
                        <a:spcBef>
                          <a:spcPts val="0"/>
                        </a:spcBef>
                        <a:spcAft>
                          <a:spcPts val="0"/>
                        </a:spcAft>
                        <a:buNone/>
                      </a:pPr>
                      <a:endParaRPr/>
                    </a:p>
                  </a:txBody>
                  <a:tcPr marL="91425" marR="91425" marT="91425" marB="91425">
                    <a:solidFill>
                      <a:schemeClr val="dk1"/>
                    </a:solidFill>
                  </a:tcPr>
                </a:tc>
                <a:tc>
                  <a:txBody>
                    <a:bodyPr/>
                    <a:lstStyle/>
                    <a:p>
                      <a:pPr marL="0" lvl="0" indent="0" algn="l" rtl="0">
                        <a:spcBef>
                          <a:spcPts val="0"/>
                        </a:spcBef>
                        <a:spcAft>
                          <a:spcPts val="0"/>
                        </a:spcAft>
                        <a:buNone/>
                      </a:pPr>
                      <a:endParaRPr/>
                    </a:p>
                  </a:txBody>
                  <a:tcPr marL="91425" marR="91425" marT="91425" marB="91425">
                    <a:solidFill>
                      <a:schemeClr val="dk1"/>
                    </a:solidFill>
                  </a:tcPr>
                </a:tc>
                <a:tc>
                  <a:txBody>
                    <a:bodyPr/>
                    <a:lstStyle/>
                    <a:p>
                      <a:pPr marL="0" lvl="0" indent="0" algn="l" rtl="0">
                        <a:spcBef>
                          <a:spcPts val="0"/>
                        </a:spcBef>
                        <a:spcAft>
                          <a:spcPts val="0"/>
                        </a:spcAft>
                        <a:buNone/>
                      </a:pPr>
                      <a:endParaRPr/>
                    </a:p>
                  </a:txBody>
                  <a:tcPr marL="91425" marR="91425" marT="91425" marB="91425">
                    <a:solidFill>
                      <a:schemeClr val="dk1"/>
                    </a:solidFill>
                  </a:tcPr>
                </a:tc>
                <a:tc>
                  <a:txBody>
                    <a:bodyPr/>
                    <a:lstStyle/>
                    <a:p>
                      <a:pPr marL="0" lvl="0" indent="0" algn="l" rtl="0">
                        <a:spcBef>
                          <a:spcPts val="0"/>
                        </a:spcBef>
                        <a:spcAft>
                          <a:spcPts val="0"/>
                        </a:spcAft>
                        <a:buNone/>
                      </a:pPr>
                      <a:endParaRPr/>
                    </a:p>
                  </a:txBody>
                  <a:tcPr marL="91425" marR="91425" marT="91425" marB="91425">
                    <a:solidFill>
                      <a:schemeClr val="dk1"/>
                    </a:solidFill>
                  </a:tcPr>
                </a:tc>
                <a:tc>
                  <a:txBody>
                    <a:bodyPr/>
                    <a:lstStyle/>
                    <a:p>
                      <a:pPr marL="0" lvl="0" indent="0" algn="l" rtl="0">
                        <a:spcBef>
                          <a:spcPts val="0"/>
                        </a:spcBef>
                        <a:spcAft>
                          <a:spcPts val="0"/>
                        </a:spcAft>
                        <a:buNone/>
                      </a:pPr>
                      <a:endParaRPr/>
                    </a:p>
                  </a:txBody>
                  <a:tcPr marL="91425" marR="91425" marT="91425" marB="91425">
                    <a:solidFill>
                      <a:schemeClr val="dk1"/>
                    </a:solidFill>
                  </a:tcPr>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extLst>
                  <a:ext uri="{0D108BD9-81ED-4DB2-BD59-A6C34878D82A}">
                    <a16:rowId xmlns:a16="http://schemas.microsoft.com/office/drawing/2014/main" val="10007"/>
                  </a:ext>
                </a:extLst>
              </a:tr>
              <a:tr h="479982">
                <a:tc>
                  <a:txBody>
                    <a:bodyPr/>
                    <a:lstStyle/>
                    <a:p>
                      <a:pPr marL="0" lvl="0" indent="0" algn="l" rtl="0">
                        <a:spcBef>
                          <a:spcPts val="0"/>
                        </a:spcBef>
                        <a:spcAft>
                          <a:spcPts val="0"/>
                        </a:spcAft>
                        <a:buNone/>
                      </a:pPr>
                      <a:r>
                        <a:rPr lang="en-US" b="1"/>
                        <a:t>Nhóm 8</a:t>
                      </a:r>
                      <a:endParaRPr b="1"/>
                    </a:p>
                  </a:txBody>
                  <a:tcPr marL="91425" marR="91425" marT="91425" marB="91425"/>
                </a:tc>
                <a:tc>
                  <a:txBody>
                    <a:bodyPr/>
                    <a:lstStyle/>
                    <a:p>
                      <a:pPr marL="0" lvl="0" indent="0" algn="l" rtl="0">
                        <a:spcBef>
                          <a:spcPts val="0"/>
                        </a:spcBef>
                        <a:spcAft>
                          <a:spcPts val="0"/>
                        </a:spcAft>
                        <a:buNone/>
                      </a:pPr>
                      <a:endParaRPr/>
                    </a:p>
                  </a:txBody>
                  <a:tcPr marL="91425" marR="91425" marT="91425" marB="91425">
                    <a:solidFill>
                      <a:schemeClr val="dk1"/>
                    </a:solidFill>
                  </a:tcPr>
                </a:tc>
                <a:tc>
                  <a:txBody>
                    <a:bodyPr/>
                    <a:lstStyle/>
                    <a:p>
                      <a:pPr marL="0" lvl="0" indent="0" algn="l" rtl="0">
                        <a:spcBef>
                          <a:spcPts val="0"/>
                        </a:spcBef>
                        <a:spcAft>
                          <a:spcPts val="0"/>
                        </a:spcAft>
                        <a:buNone/>
                      </a:pPr>
                      <a:endParaRPr/>
                    </a:p>
                  </a:txBody>
                  <a:tcPr marL="91425" marR="91425" marT="91425" marB="91425">
                    <a:solidFill>
                      <a:schemeClr val="dk1"/>
                    </a:solidFill>
                  </a:tcPr>
                </a:tc>
                <a:tc>
                  <a:txBody>
                    <a:bodyPr/>
                    <a:lstStyle/>
                    <a:p>
                      <a:pPr marL="0" lvl="0" indent="0" algn="l" rtl="0">
                        <a:spcBef>
                          <a:spcPts val="0"/>
                        </a:spcBef>
                        <a:spcAft>
                          <a:spcPts val="0"/>
                        </a:spcAft>
                        <a:buNone/>
                      </a:pPr>
                      <a:endParaRPr/>
                    </a:p>
                  </a:txBody>
                  <a:tcPr marL="91425" marR="91425" marT="91425" marB="91425">
                    <a:solidFill>
                      <a:schemeClr val="dk1"/>
                    </a:solidFill>
                  </a:tcPr>
                </a:tc>
                <a:tc>
                  <a:txBody>
                    <a:bodyPr/>
                    <a:lstStyle/>
                    <a:p>
                      <a:pPr marL="0" lvl="0" indent="0" algn="l" rtl="0">
                        <a:spcBef>
                          <a:spcPts val="0"/>
                        </a:spcBef>
                        <a:spcAft>
                          <a:spcPts val="0"/>
                        </a:spcAft>
                        <a:buNone/>
                      </a:pPr>
                      <a:endParaRPr/>
                    </a:p>
                  </a:txBody>
                  <a:tcPr marL="91425" marR="91425" marT="91425" marB="91425">
                    <a:solidFill>
                      <a:schemeClr val="dk1"/>
                    </a:solidFill>
                  </a:tcPr>
                </a:tc>
                <a:tc>
                  <a:txBody>
                    <a:bodyPr/>
                    <a:lstStyle/>
                    <a:p>
                      <a:pPr marL="0" lvl="0" indent="0" algn="l" rtl="0">
                        <a:spcBef>
                          <a:spcPts val="0"/>
                        </a:spcBef>
                        <a:spcAft>
                          <a:spcPts val="0"/>
                        </a:spcAft>
                        <a:buNone/>
                      </a:pPr>
                      <a:endParaRPr/>
                    </a:p>
                  </a:txBody>
                  <a:tcPr marL="91425" marR="91425" marT="91425" marB="91425">
                    <a:solidFill>
                      <a:schemeClr val="dk1"/>
                    </a:solidFill>
                  </a:tcPr>
                </a:tc>
                <a:tc>
                  <a:txBody>
                    <a:bodyPr/>
                    <a:lstStyle/>
                    <a:p>
                      <a:pPr marL="0" lvl="0" indent="0" algn="l" rtl="0">
                        <a:spcBef>
                          <a:spcPts val="0"/>
                        </a:spcBef>
                        <a:spcAft>
                          <a:spcPts val="0"/>
                        </a:spcAft>
                        <a:buNone/>
                      </a:pPr>
                      <a:endParaRPr/>
                    </a:p>
                  </a:txBody>
                  <a:tcPr marL="91425" marR="91425" marT="91425" marB="91425">
                    <a:solidFill>
                      <a:schemeClr val="dk1"/>
                    </a:solidFill>
                  </a:tcPr>
                </a:tc>
                <a:tc>
                  <a:txBody>
                    <a:bodyPr/>
                    <a:lstStyle/>
                    <a:p>
                      <a:pPr marL="0" lvl="0" indent="0" algn="l" rtl="0">
                        <a:spcBef>
                          <a:spcPts val="0"/>
                        </a:spcBef>
                        <a:spcAft>
                          <a:spcPts val="0"/>
                        </a:spcAft>
                        <a:buNone/>
                      </a:pPr>
                      <a:endParaRPr/>
                    </a:p>
                  </a:txBody>
                  <a:tcPr marL="91425" marR="91425" marT="91425" marB="91425">
                    <a:solidFill>
                      <a:schemeClr val="dk1"/>
                    </a:solidFill>
                  </a:tcPr>
                </a:tc>
                <a:tc>
                  <a:txBody>
                    <a:bodyPr/>
                    <a:lstStyle/>
                    <a:p>
                      <a:pPr marL="0" lvl="0" indent="0" algn="l" rtl="0">
                        <a:spcBef>
                          <a:spcPts val="0"/>
                        </a:spcBef>
                        <a:spcAft>
                          <a:spcPts val="0"/>
                        </a:spcAft>
                        <a:buNone/>
                      </a:pPr>
                      <a:endParaRPr/>
                    </a:p>
                  </a:txBody>
                  <a:tcPr marL="91425" marR="91425" marT="91425" marB="91425">
                    <a:solidFill>
                      <a:schemeClr val="dk1"/>
                    </a:solidFill>
                  </a:tcPr>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extLst>
                  <a:ext uri="{0D108BD9-81ED-4DB2-BD59-A6C34878D82A}">
                    <a16:rowId xmlns:a16="http://schemas.microsoft.com/office/drawing/2014/main" val="10008"/>
                  </a:ext>
                </a:extLst>
              </a:tr>
              <a:tr h="479982">
                <a:tc>
                  <a:txBody>
                    <a:bodyPr/>
                    <a:lstStyle/>
                    <a:p>
                      <a:pPr marL="0" lvl="0" indent="0" algn="l" rtl="0">
                        <a:spcBef>
                          <a:spcPts val="0"/>
                        </a:spcBef>
                        <a:spcAft>
                          <a:spcPts val="0"/>
                        </a:spcAft>
                        <a:buNone/>
                      </a:pPr>
                      <a:r>
                        <a:rPr lang="en-US" b="1"/>
                        <a:t>Nhóm 9</a:t>
                      </a:r>
                      <a:endParaRPr b="1"/>
                    </a:p>
                  </a:txBody>
                  <a:tcPr marL="91425" marR="91425" marT="91425" marB="91425"/>
                </a:tc>
                <a:tc>
                  <a:txBody>
                    <a:bodyPr/>
                    <a:lstStyle/>
                    <a:p>
                      <a:pPr marL="0" lvl="0" indent="0" algn="l" rtl="0">
                        <a:spcBef>
                          <a:spcPts val="0"/>
                        </a:spcBef>
                        <a:spcAft>
                          <a:spcPts val="0"/>
                        </a:spcAft>
                        <a:buNone/>
                      </a:pPr>
                      <a:endParaRPr/>
                    </a:p>
                  </a:txBody>
                  <a:tcPr marL="91425" marR="91425" marT="91425" marB="91425">
                    <a:solidFill>
                      <a:schemeClr val="dk1"/>
                    </a:solidFill>
                  </a:tcPr>
                </a:tc>
                <a:tc>
                  <a:txBody>
                    <a:bodyPr/>
                    <a:lstStyle/>
                    <a:p>
                      <a:pPr marL="0" lvl="0" indent="0" algn="l" rtl="0">
                        <a:spcBef>
                          <a:spcPts val="0"/>
                        </a:spcBef>
                        <a:spcAft>
                          <a:spcPts val="0"/>
                        </a:spcAft>
                        <a:buNone/>
                      </a:pPr>
                      <a:endParaRPr/>
                    </a:p>
                  </a:txBody>
                  <a:tcPr marL="91425" marR="91425" marT="91425" marB="91425">
                    <a:solidFill>
                      <a:schemeClr val="dk1"/>
                    </a:solidFill>
                  </a:tcPr>
                </a:tc>
                <a:tc>
                  <a:txBody>
                    <a:bodyPr/>
                    <a:lstStyle/>
                    <a:p>
                      <a:pPr marL="0" lvl="0" indent="0" algn="l" rtl="0">
                        <a:spcBef>
                          <a:spcPts val="0"/>
                        </a:spcBef>
                        <a:spcAft>
                          <a:spcPts val="0"/>
                        </a:spcAft>
                        <a:buNone/>
                      </a:pPr>
                      <a:endParaRPr/>
                    </a:p>
                  </a:txBody>
                  <a:tcPr marL="91425" marR="91425" marT="91425" marB="91425">
                    <a:solidFill>
                      <a:schemeClr val="dk1"/>
                    </a:solidFill>
                  </a:tcPr>
                </a:tc>
                <a:tc>
                  <a:txBody>
                    <a:bodyPr/>
                    <a:lstStyle/>
                    <a:p>
                      <a:pPr marL="0" lvl="0" indent="0" algn="l" rtl="0">
                        <a:spcBef>
                          <a:spcPts val="0"/>
                        </a:spcBef>
                        <a:spcAft>
                          <a:spcPts val="0"/>
                        </a:spcAft>
                        <a:buNone/>
                      </a:pPr>
                      <a:endParaRPr/>
                    </a:p>
                  </a:txBody>
                  <a:tcPr marL="91425" marR="91425" marT="91425" marB="91425">
                    <a:solidFill>
                      <a:schemeClr val="dk1"/>
                    </a:solidFill>
                  </a:tcPr>
                </a:tc>
                <a:tc>
                  <a:txBody>
                    <a:bodyPr/>
                    <a:lstStyle/>
                    <a:p>
                      <a:pPr marL="0" lvl="0" indent="0" algn="l" rtl="0">
                        <a:spcBef>
                          <a:spcPts val="0"/>
                        </a:spcBef>
                        <a:spcAft>
                          <a:spcPts val="0"/>
                        </a:spcAft>
                        <a:buNone/>
                      </a:pPr>
                      <a:endParaRPr/>
                    </a:p>
                  </a:txBody>
                  <a:tcPr marL="91425" marR="91425" marT="91425" marB="91425">
                    <a:solidFill>
                      <a:schemeClr val="dk1"/>
                    </a:solidFill>
                  </a:tcPr>
                </a:tc>
                <a:tc>
                  <a:txBody>
                    <a:bodyPr/>
                    <a:lstStyle/>
                    <a:p>
                      <a:pPr marL="0" lvl="0" indent="0" algn="l" rtl="0">
                        <a:spcBef>
                          <a:spcPts val="0"/>
                        </a:spcBef>
                        <a:spcAft>
                          <a:spcPts val="0"/>
                        </a:spcAft>
                        <a:buNone/>
                      </a:pPr>
                      <a:endParaRPr/>
                    </a:p>
                  </a:txBody>
                  <a:tcPr marL="91425" marR="91425" marT="91425" marB="91425">
                    <a:solidFill>
                      <a:schemeClr val="dk1"/>
                    </a:solidFill>
                  </a:tcPr>
                </a:tc>
                <a:tc>
                  <a:txBody>
                    <a:bodyPr/>
                    <a:lstStyle/>
                    <a:p>
                      <a:pPr marL="0" lvl="0" indent="0" algn="l" rtl="0">
                        <a:spcBef>
                          <a:spcPts val="0"/>
                        </a:spcBef>
                        <a:spcAft>
                          <a:spcPts val="0"/>
                        </a:spcAft>
                        <a:buNone/>
                      </a:pPr>
                      <a:endParaRPr/>
                    </a:p>
                  </a:txBody>
                  <a:tcPr marL="91425" marR="91425" marT="91425" marB="91425">
                    <a:solidFill>
                      <a:schemeClr val="dk1"/>
                    </a:solidFill>
                  </a:tcPr>
                </a:tc>
                <a:tc>
                  <a:txBody>
                    <a:bodyPr/>
                    <a:lstStyle/>
                    <a:p>
                      <a:pPr marL="0" lvl="0" indent="0" algn="l" rtl="0">
                        <a:spcBef>
                          <a:spcPts val="0"/>
                        </a:spcBef>
                        <a:spcAft>
                          <a:spcPts val="0"/>
                        </a:spcAft>
                        <a:buNone/>
                      </a:pPr>
                      <a:endParaRPr/>
                    </a:p>
                  </a:txBody>
                  <a:tcPr marL="91425" marR="91425" marT="91425" marB="91425">
                    <a:solidFill>
                      <a:schemeClr val="dk1"/>
                    </a:solidFill>
                  </a:tcPr>
                </a:tc>
                <a:tc>
                  <a:txBody>
                    <a:bodyPr/>
                    <a:lstStyle/>
                    <a:p>
                      <a:pPr marL="0" lvl="0" indent="0" algn="l" rtl="0">
                        <a:spcBef>
                          <a:spcPts val="0"/>
                        </a:spcBef>
                        <a:spcAft>
                          <a:spcPts val="0"/>
                        </a:spcAft>
                        <a:buNone/>
                      </a:pPr>
                      <a:endParaRPr/>
                    </a:p>
                  </a:txBody>
                  <a:tcPr marL="91425" marR="91425" marT="91425" marB="91425">
                    <a:solidFill>
                      <a:schemeClr val="dk1"/>
                    </a:solidFill>
                  </a:tcPr>
                </a:tc>
                <a:tc>
                  <a:txBody>
                    <a:bodyPr/>
                    <a:lstStyle/>
                    <a:p>
                      <a:pPr marL="0" lvl="0" indent="0" algn="l" rtl="0">
                        <a:spcBef>
                          <a:spcPts val="0"/>
                        </a:spcBef>
                        <a:spcAft>
                          <a:spcPts val="0"/>
                        </a:spcAft>
                        <a:buNone/>
                      </a:pPr>
                      <a:endParaRPr/>
                    </a:p>
                  </a:txBody>
                  <a:tcPr marL="91425" marR="91425" marT="91425" marB="91425"/>
                </a:tc>
                <a:extLst>
                  <a:ext uri="{0D108BD9-81ED-4DB2-BD59-A6C34878D82A}">
                    <a16:rowId xmlns:a16="http://schemas.microsoft.com/office/drawing/2014/main" val="10009"/>
                  </a:ext>
                </a:extLst>
              </a:tr>
              <a:tr h="479982">
                <a:tc>
                  <a:txBody>
                    <a:bodyPr/>
                    <a:lstStyle/>
                    <a:p>
                      <a:pPr marL="0" lvl="0" indent="0" algn="l" rtl="0">
                        <a:spcBef>
                          <a:spcPts val="0"/>
                        </a:spcBef>
                        <a:spcAft>
                          <a:spcPts val="0"/>
                        </a:spcAft>
                        <a:buNone/>
                      </a:pPr>
                      <a:r>
                        <a:rPr lang="en-US" b="1"/>
                        <a:t>Nhóm 10</a:t>
                      </a:r>
                      <a:endParaRPr b="1"/>
                    </a:p>
                  </a:txBody>
                  <a:tcPr marL="91425" marR="91425" marT="91425" marB="91425"/>
                </a:tc>
                <a:tc>
                  <a:txBody>
                    <a:bodyPr/>
                    <a:lstStyle/>
                    <a:p>
                      <a:pPr marL="0" lvl="0" indent="0" algn="l" rtl="0">
                        <a:spcBef>
                          <a:spcPts val="0"/>
                        </a:spcBef>
                        <a:spcAft>
                          <a:spcPts val="0"/>
                        </a:spcAft>
                        <a:buNone/>
                      </a:pPr>
                      <a:endParaRPr/>
                    </a:p>
                  </a:txBody>
                  <a:tcPr marL="91425" marR="91425" marT="91425" marB="91425">
                    <a:solidFill>
                      <a:schemeClr val="dk1"/>
                    </a:solidFill>
                  </a:tcPr>
                </a:tc>
                <a:tc>
                  <a:txBody>
                    <a:bodyPr/>
                    <a:lstStyle/>
                    <a:p>
                      <a:pPr marL="0" lvl="0" indent="0" algn="l" rtl="0">
                        <a:spcBef>
                          <a:spcPts val="0"/>
                        </a:spcBef>
                        <a:spcAft>
                          <a:spcPts val="0"/>
                        </a:spcAft>
                        <a:buNone/>
                      </a:pPr>
                      <a:endParaRPr/>
                    </a:p>
                  </a:txBody>
                  <a:tcPr marL="91425" marR="91425" marT="91425" marB="91425">
                    <a:solidFill>
                      <a:schemeClr val="dk1"/>
                    </a:solidFill>
                  </a:tcPr>
                </a:tc>
                <a:tc>
                  <a:txBody>
                    <a:bodyPr/>
                    <a:lstStyle/>
                    <a:p>
                      <a:pPr marL="0" lvl="0" indent="0" algn="l" rtl="0">
                        <a:spcBef>
                          <a:spcPts val="0"/>
                        </a:spcBef>
                        <a:spcAft>
                          <a:spcPts val="0"/>
                        </a:spcAft>
                        <a:buNone/>
                      </a:pPr>
                      <a:endParaRPr/>
                    </a:p>
                  </a:txBody>
                  <a:tcPr marL="91425" marR="91425" marT="91425" marB="91425">
                    <a:solidFill>
                      <a:schemeClr val="dk1"/>
                    </a:solidFill>
                  </a:tcPr>
                </a:tc>
                <a:tc>
                  <a:txBody>
                    <a:bodyPr/>
                    <a:lstStyle/>
                    <a:p>
                      <a:pPr marL="0" lvl="0" indent="0" algn="l" rtl="0">
                        <a:spcBef>
                          <a:spcPts val="0"/>
                        </a:spcBef>
                        <a:spcAft>
                          <a:spcPts val="0"/>
                        </a:spcAft>
                        <a:buNone/>
                      </a:pPr>
                      <a:endParaRPr/>
                    </a:p>
                  </a:txBody>
                  <a:tcPr marL="91425" marR="91425" marT="91425" marB="91425">
                    <a:solidFill>
                      <a:schemeClr val="dk1"/>
                    </a:solidFill>
                  </a:tcPr>
                </a:tc>
                <a:tc>
                  <a:txBody>
                    <a:bodyPr/>
                    <a:lstStyle/>
                    <a:p>
                      <a:pPr marL="0" lvl="0" indent="0" algn="l" rtl="0">
                        <a:spcBef>
                          <a:spcPts val="0"/>
                        </a:spcBef>
                        <a:spcAft>
                          <a:spcPts val="0"/>
                        </a:spcAft>
                        <a:buNone/>
                      </a:pPr>
                      <a:endParaRPr/>
                    </a:p>
                  </a:txBody>
                  <a:tcPr marL="91425" marR="91425" marT="91425" marB="91425">
                    <a:solidFill>
                      <a:schemeClr val="dk1"/>
                    </a:solidFill>
                  </a:tcPr>
                </a:tc>
                <a:tc>
                  <a:txBody>
                    <a:bodyPr/>
                    <a:lstStyle/>
                    <a:p>
                      <a:pPr marL="0" lvl="0" indent="0" algn="l" rtl="0">
                        <a:spcBef>
                          <a:spcPts val="0"/>
                        </a:spcBef>
                        <a:spcAft>
                          <a:spcPts val="0"/>
                        </a:spcAft>
                        <a:buNone/>
                      </a:pPr>
                      <a:endParaRPr/>
                    </a:p>
                  </a:txBody>
                  <a:tcPr marL="91425" marR="91425" marT="91425" marB="91425">
                    <a:solidFill>
                      <a:schemeClr val="dk1"/>
                    </a:solidFill>
                  </a:tcPr>
                </a:tc>
                <a:tc>
                  <a:txBody>
                    <a:bodyPr/>
                    <a:lstStyle/>
                    <a:p>
                      <a:pPr marL="0" lvl="0" indent="0" algn="l" rtl="0">
                        <a:spcBef>
                          <a:spcPts val="0"/>
                        </a:spcBef>
                        <a:spcAft>
                          <a:spcPts val="0"/>
                        </a:spcAft>
                        <a:buNone/>
                      </a:pPr>
                      <a:endParaRPr/>
                    </a:p>
                  </a:txBody>
                  <a:tcPr marL="91425" marR="91425" marT="91425" marB="91425">
                    <a:solidFill>
                      <a:schemeClr val="dk1"/>
                    </a:solidFill>
                  </a:tcPr>
                </a:tc>
                <a:tc>
                  <a:txBody>
                    <a:bodyPr/>
                    <a:lstStyle/>
                    <a:p>
                      <a:pPr marL="0" lvl="0" indent="0" algn="l" rtl="0">
                        <a:spcBef>
                          <a:spcPts val="0"/>
                        </a:spcBef>
                        <a:spcAft>
                          <a:spcPts val="0"/>
                        </a:spcAft>
                        <a:buNone/>
                      </a:pPr>
                      <a:endParaRPr/>
                    </a:p>
                  </a:txBody>
                  <a:tcPr marL="91425" marR="91425" marT="91425" marB="91425">
                    <a:solidFill>
                      <a:schemeClr val="dk1"/>
                    </a:solidFill>
                  </a:tcPr>
                </a:tc>
                <a:tc>
                  <a:txBody>
                    <a:bodyPr/>
                    <a:lstStyle/>
                    <a:p>
                      <a:pPr marL="0" lvl="0" indent="0" algn="l" rtl="0">
                        <a:spcBef>
                          <a:spcPts val="0"/>
                        </a:spcBef>
                        <a:spcAft>
                          <a:spcPts val="0"/>
                        </a:spcAft>
                        <a:buNone/>
                      </a:pPr>
                      <a:endParaRPr/>
                    </a:p>
                  </a:txBody>
                  <a:tcPr marL="91425" marR="91425" marT="91425" marB="91425">
                    <a:solidFill>
                      <a:schemeClr val="dk1"/>
                    </a:solidFill>
                  </a:tcPr>
                </a:tc>
                <a:tc>
                  <a:txBody>
                    <a:bodyPr/>
                    <a:lstStyle/>
                    <a:p>
                      <a:pPr marL="0" lvl="0" indent="0" algn="l" rtl="0">
                        <a:spcBef>
                          <a:spcPts val="0"/>
                        </a:spcBef>
                        <a:spcAft>
                          <a:spcPts val="0"/>
                        </a:spcAft>
                        <a:buNone/>
                      </a:pPr>
                      <a:endParaRPr/>
                    </a:p>
                  </a:txBody>
                  <a:tcPr marL="91425" marR="91425" marT="91425" marB="91425">
                    <a:solidFill>
                      <a:schemeClr val="dk1"/>
                    </a:solidFill>
                  </a:tcPr>
                </a:tc>
                <a:extLst>
                  <a:ext uri="{0D108BD9-81ED-4DB2-BD59-A6C34878D82A}">
                    <a16:rowId xmlns:a16="http://schemas.microsoft.com/office/drawing/2014/main" val="10010"/>
                  </a:ext>
                </a:extLst>
              </a:tr>
              <a:tr h="479982">
                <a:tc>
                  <a:txBody>
                    <a:bodyPr/>
                    <a:lstStyle/>
                    <a:p>
                      <a:pPr marL="0" lvl="0" indent="0" algn="l" rtl="0">
                        <a:spcBef>
                          <a:spcPts val="0"/>
                        </a:spcBef>
                        <a:spcAft>
                          <a:spcPts val="0"/>
                        </a:spcAft>
                        <a:buNone/>
                      </a:pPr>
                      <a:r>
                        <a:rPr lang="en-US" b="1"/>
                        <a:t>Số cột</a:t>
                      </a:r>
                      <a:endParaRPr b="1"/>
                    </a:p>
                  </a:txBody>
                  <a:tcPr marL="91425" marR="91425" marT="91425" marB="91425"/>
                </a:tc>
                <a:tc>
                  <a:txBody>
                    <a:bodyPr/>
                    <a:lstStyle/>
                    <a:p>
                      <a:pPr marL="0" lvl="0" indent="0" algn="ctr" rtl="0">
                        <a:spcBef>
                          <a:spcPts val="0"/>
                        </a:spcBef>
                        <a:spcAft>
                          <a:spcPts val="0"/>
                        </a:spcAft>
                        <a:buNone/>
                      </a:pPr>
                      <a:r>
                        <a:rPr lang="en-US" b="1"/>
                        <a:t>10</a:t>
                      </a:r>
                      <a:endParaRPr b="1"/>
                    </a:p>
                  </a:txBody>
                  <a:tcPr marL="91425" marR="91425" marT="91425" marB="91425"/>
                </a:tc>
                <a:tc>
                  <a:txBody>
                    <a:bodyPr/>
                    <a:lstStyle/>
                    <a:p>
                      <a:pPr marL="0" lvl="0" indent="0" algn="ctr" rtl="0">
                        <a:spcBef>
                          <a:spcPts val="0"/>
                        </a:spcBef>
                        <a:spcAft>
                          <a:spcPts val="0"/>
                        </a:spcAft>
                        <a:buNone/>
                      </a:pPr>
                      <a:r>
                        <a:rPr lang="en-US" b="1"/>
                        <a:t>12</a:t>
                      </a:r>
                      <a:endParaRPr b="1"/>
                    </a:p>
                  </a:txBody>
                  <a:tcPr marL="91425" marR="91425" marT="91425" marB="91425"/>
                </a:tc>
                <a:tc>
                  <a:txBody>
                    <a:bodyPr/>
                    <a:lstStyle/>
                    <a:p>
                      <a:pPr marL="0" lvl="0" indent="0" algn="ctr" rtl="0">
                        <a:spcBef>
                          <a:spcPts val="0"/>
                        </a:spcBef>
                        <a:spcAft>
                          <a:spcPts val="0"/>
                        </a:spcAft>
                        <a:buNone/>
                      </a:pPr>
                      <a:r>
                        <a:rPr lang="en-US" b="1"/>
                        <a:t>14</a:t>
                      </a:r>
                      <a:endParaRPr b="1"/>
                    </a:p>
                  </a:txBody>
                  <a:tcPr marL="91425" marR="91425" marT="91425" marB="91425"/>
                </a:tc>
                <a:tc>
                  <a:txBody>
                    <a:bodyPr/>
                    <a:lstStyle/>
                    <a:p>
                      <a:pPr marL="0" lvl="0" indent="0" algn="ctr" rtl="0">
                        <a:spcBef>
                          <a:spcPts val="0"/>
                        </a:spcBef>
                        <a:spcAft>
                          <a:spcPts val="0"/>
                        </a:spcAft>
                        <a:buNone/>
                      </a:pPr>
                      <a:r>
                        <a:rPr lang="en-US" b="1"/>
                        <a:t>16</a:t>
                      </a:r>
                      <a:endParaRPr b="1"/>
                    </a:p>
                  </a:txBody>
                  <a:tcPr marL="91425" marR="91425" marT="91425" marB="91425"/>
                </a:tc>
                <a:tc>
                  <a:txBody>
                    <a:bodyPr/>
                    <a:lstStyle/>
                    <a:p>
                      <a:pPr marL="0" lvl="0" indent="0" algn="ctr" rtl="0">
                        <a:spcBef>
                          <a:spcPts val="0"/>
                        </a:spcBef>
                        <a:spcAft>
                          <a:spcPts val="0"/>
                        </a:spcAft>
                        <a:buNone/>
                      </a:pPr>
                      <a:r>
                        <a:rPr lang="en-US" b="1"/>
                        <a:t>18</a:t>
                      </a:r>
                      <a:endParaRPr b="1"/>
                    </a:p>
                  </a:txBody>
                  <a:tcPr marL="91425" marR="91425" marT="91425" marB="91425"/>
                </a:tc>
                <a:tc>
                  <a:txBody>
                    <a:bodyPr/>
                    <a:lstStyle/>
                    <a:p>
                      <a:pPr marL="0" lvl="0" indent="0" algn="ctr" rtl="0">
                        <a:spcBef>
                          <a:spcPts val="0"/>
                        </a:spcBef>
                        <a:spcAft>
                          <a:spcPts val="0"/>
                        </a:spcAft>
                        <a:buNone/>
                      </a:pPr>
                      <a:r>
                        <a:rPr lang="en-US" b="1"/>
                        <a:t>20</a:t>
                      </a:r>
                      <a:endParaRPr b="1"/>
                    </a:p>
                  </a:txBody>
                  <a:tcPr marL="91425" marR="91425" marT="91425" marB="91425"/>
                </a:tc>
                <a:tc>
                  <a:txBody>
                    <a:bodyPr/>
                    <a:lstStyle/>
                    <a:p>
                      <a:pPr marL="0" lvl="0" indent="0" algn="ctr" rtl="0">
                        <a:spcBef>
                          <a:spcPts val="0"/>
                        </a:spcBef>
                        <a:spcAft>
                          <a:spcPts val="0"/>
                        </a:spcAft>
                        <a:buNone/>
                      </a:pPr>
                      <a:r>
                        <a:rPr lang="en-US" b="1"/>
                        <a:t>22</a:t>
                      </a:r>
                      <a:endParaRPr b="1"/>
                    </a:p>
                  </a:txBody>
                  <a:tcPr marL="91425" marR="91425" marT="91425" marB="91425"/>
                </a:tc>
                <a:tc>
                  <a:txBody>
                    <a:bodyPr/>
                    <a:lstStyle/>
                    <a:p>
                      <a:pPr marL="0" lvl="0" indent="0" algn="ctr" rtl="0">
                        <a:spcBef>
                          <a:spcPts val="0"/>
                        </a:spcBef>
                        <a:spcAft>
                          <a:spcPts val="0"/>
                        </a:spcAft>
                        <a:buNone/>
                      </a:pPr>
                      <a:r>
                        <a:rPr lang="en-US" b="1"/>
                        <a:t>24</a:t>
                      </a:r>
                      <a:endParaRPr b="1"/>
                    </a:p>
                  </a:txBody>
                  <a:tcPr marL="91425" marR="91425" marT="91425" marB="91425"/>
                </a:tc>
                <a:tc>
                  <a:txBody>
                    <a:bodyPr/>
                    <a:lstStyle/>
                    <a:p>
                      <a:pPr marL="0" lvl="0" indent="0" algn="ctr" rtl="0">
                        <a:spcBef>
                          <a:spcPts val="0"/>
                        </a:spcBef>
                        <a:spcAft>
                          <a:spcPts val="0"/>
                        </a:spcAft>
                        <a:buNone/>
                      </a:pPr>
                      <a:r>
                        <a:rPr lang="en-US" b="1"/>
                        <a:t>25</a:t>
                      </a:r>
                      <a:endParaRPr b="1"/>
                    </a:p>
                  </a:txBody>
                  <a:tcPr marL="91425" marR="91425" marT="91425" marB="91425"/>
                </a:tc>
                <a:tc>
                  <a:txBody>
                    <a:bodyPr/>
                    <a:lstStyle/>
                    <a:p>
                      <a:pPr marL="0" lvl="0" indent="0" algn="ctr" rtl="0">
                        <a:spcBef>
                          <a:spcPts val="0"/>
                        </a:spcBef>
                        <a:spcAft>
                          <a:spcPts val="0"/>
                        </a:spcAft>
                        <a:buNone/>
                      </a:pPr>
                      <a:r>
                        <a:rPr lang="en-US" b="1"/>
                        <a:t>33</a:t>
                      </a:r>
                      <a:endParaRPr b="1"/>
                    </a:p>
                  </a:txBody>
                  <a:tcPr marL="91425" marR="91425" marT="91425" marB="91425"/>
                </a:tc>
                <a:extLst>
                  <a:ext uri="{0D108BD9-81ED-4DB2-BD59-A6C34878D82A}">
                    <a16:rowId xmlns:a16="http://schemas.microsoft.com/office/drawing/2014/main" val="10011"/>
                  </a:ext>
                </a:extLst>
              </a:tr>
            </a:tbl>
          </a:graphicData>
        </a:graphic>
      </p:graphicFrame>
      <p:graphicFrame>
        <p:nvGraphicFramePr>
          <p:cNvPr id="409" name="Google Shape;409;g226b94d6519_0_248"/>
          <p:cNvGraphicFramePr/>
          <p:nvPr/>
        </p:nvGraphicFramePr>
        <p:xfrm>
          <a:off x="10494050" y="1463100"/>
          <a:ext cx="490775" cy="396210"/>
        </p:xfrm>
        <a:graphic>
          <a:graphicData uri="http://schemas.openxmlformats.org/drawingml/2006/table">
            <a:tbl>
              <a:tblPr>
                <a:noFill/>
                <a:tableStyleId>{7B0EFBA6-7AF1-4137-9049-8A71405220F5}</a:tableStyleId>
              </a:tblPr>
              <a:tblGrid>
                <a:gridCol w="490775">
                  <a:extLst>
                    <a:ext uri="{9D8B030D-6E8A-4147-A177-3AD203B41FA5}">
                      <a16:colId xmlns:a16="http://schemas.microsoft.com/office/drawing/2014/main" val="20000"/>
                    </a:ext>
                  </a:extLst>
                </a:gridCol>
              </a:tblGrid>
              <a:tr h="381000">
                <a:tc>
                  <a:txBody>
                    <a:bodyPr/>
                    <a:lstStyle/>
                    <a:p>
                      <a:pPr marL="0" lvl="0" indent="0" algn="l" rtl="0">
                        <a:spcBef>
                          <a:spcPts val="0"/>
                        </a:spcBef>
                        <a:spcAft>
                          <a:spcPts val="0"/>
                        </a:spcAft>
                        <a:buNone/>
                      </a:pPr>
                      <a:endParaRPr/>
                    </a:p>
                  </a:txBody>
                  <a:tcPr marL="91425" marR="91425" marT="91425" marB="91425"/>
                </a:tc>
                <a:extLst>
                  <a:ext uri="{0D108BD9-81ED-4DB2-BD59-A6C34878D82A}">
                    <a16:rowId xmlns:a16="http://schemas.microsoft.com/office/drawing/2014/main" val="10000"/>
                  </a:ext>
                </a:extLst>
              </a:tr>
            </a:tbl>
          </a:graphicData>
        </a:graphic>
      </p:graphicFrame>
      <p:sp>
        <p:nvSpPr>
          <p:cNvPr id="410" name="Google Shape;410;g226b94d6519_0_248"/>
          <p:cNvSpPr>
            <a:spLocks noGrp="1"/>
          </p:cNvSpPr>
          <p:nvPr>
            <p:ph type="sldNum" idx="12"/>
          </p:nvPr>
        </p:nvSpPr>
        <p:spPr>
          <a:xfrm>
            <a:off x="11258168" y="6061120"/>
            <a:ext cx="720000" cy="720000"/>
          </a:xfrm>
          <a:prstGeom prst="ellipse">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200"/>
              <a:buNone/>
            </a:pPr>
            <a:fld id="{00000000-1234-1234-1234-123412341234}" type="slidenum">
              <a:rPr lang="en-US" b="1">
                <a:solidFill>
                  <a:srgbClr val="000000"/>
                </a:solidFill>
                <a:latin typeface="Calibri"/>
                <a:ea typeface="Calibri"/>
                <a:cs typeface="Calibri"/>
                <a:sym typeface="Calibri"/>
              </a:rPr>
              <a:t>27</a:t>
            </a:fld>
            <a:endParaRPr b="1">
              <a:solidFill>
                <a:srgbClr val="000000"/>
              </a:solidFill>
            </a:endParaRPr>
          </a:p>
        </p:txBody>
      </p:sp>
      <p:graphicFrame>
        <p:nvGraphicFramePr>
          <p:cNvPr id="411" name="Google Shape;411;g226b94d6519_0_248"/>
          <p:cNvGraphicFramePr/>
          <p:nvPr/>
        </p:nvGraphicFramePr>
        <p:xfrm>
          <a:off x="10494050" y="2007850"/>
          <a:ext cx="490775" cy="396210"/>
        </p:xfrm>
        <a:graphic>
          <a:graphicData uri="http://schemas.openxmlformats.org/drawingml/2006/table">
            <a:tbl>
              <a:tblPr>
                <a:noFill/>
                <a:tableStyleId>{7B0EFBA6-7AF1-4137-9049-8A71405220F5}</a:tableStyleId>
              </a:tblPr>
              <a:tblGrid>
                <a:gridCol w="490775">
                  <a:extLst>
                    <a:ext uri="{9D8B030D-6E8A-4147-A177-3AD203B41FA5}">
                      <a16:colId xmlns:a16="http://schemas.microsoft.com/office/drawing/2014/main" val="20000"/>
                    </a:ext>
                  </a:extLst>
                </a:gridCol>
              </a:tblGrid>
              <a:tr h="381000">
                <a:tc>
                  <a:txBody>
                    <a:bodyPr/>
                    <a:lstStyle/>
                    <a:p>
                      <a:pPr marL="0" lvl="0" indent="0" algn="l" rtl="0">
                        <a:spcBef>
                          <a:spcPts val="0"/>
                        </a:spcBef>
                        <a:spcAft>
                          <a:spcPts val="0"/>
                        </a:spcAft>
                        <a:buNone/>
                      </a:pPr>
                      <a:endParaRPr/>
                    </a:p>
                  </a:txBody>
                  <a:tcPr marL="91425" marR="91425" marT="91425" marB="91425">
                    <a:solidFill>
                      <a:schemeClr val="dk1"/>
                    </a:solidFill>
                  </a:tcPr>
                </a:tc>
                <a:extLst>
                  <a:ext uri="{0D108BD9-81ED-4DB2-BD59-A6C34878D82A}">
                    <a16:rowId xmlns:a16="http://schemas.microsoft.com/office/drawing/2014/main" val="10000"/>
                  </a:ext>
                </a:extLst>
              </a:tr>
            </a:tbl>
          </a:graphicData>
        </a:graphic>
      </p:graphicFrame>
      <p:sp>
        <p:nvSpPr>
          <p:cNvPr id="412" name="Google Shape;412;g226b94d6519_0_248"/>
          <p:cNvSpPr txBox="1"/>
          <p:nvPr/>
        </p:nvSpPr>
        <p:spPr>
          <a:xfrm>
            <a:off x="11045325" y="1438000"/>
            <a:ext cx="1145700" cy="446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700">
                <a:latin typeface="Calibri"/>
                <a:ea typeface="Calibri"/>
                <a:cs typeface="Calibri"/>
                <a:sym typeface="Calibri"/>
              </a:rPr>
              <a:t>Không có</a:t>
            </a:r>
            <a:endParaRPr sz="1700">
              <a:latin typeface="Calibri"/>
              <a:ea typeface="Calibri"/>
              <a:cs typeface="Calibri"/>
              <a:sym typeface="Calibri"/>
            </a:endParaRPr>
          </a:p>
        </p:txBody>
      </p:sp>
      <p:sp>
        <p:nvSpPr>
          <p:cNvPr id="413" name="Google Shape;413;g226b94d6519_0_248"/>
          <p:cNvSpPr txBox="1"/>
          <p:nvPr/>
        </p:nvSpPr>
        <p:spPr>
          <a:xfrm>
            <a:off x="11045325" y="1990400"/>
            <a:ext cx="9258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600">
                <a:latin typeface="Calibri"/>
                <a:ea typeface="Calibri"/>
                <a:cs typeface="Calibri"/>
                <a:sym typeface="Calibri"/>
              </a:rPr>
              <a:t>Có</a:t>
            </a:r>
            <a:endParaRPr sz="1600">
              <a:latin typeface="Calibri"/>
              <a:ea typeface="Calibri"/>
              <a:cs typeface="Calibri"/>
              <a:sym typeface="Calibri"/>
            </a:endParaRPr>
          </a:p>
        </p:txBody>
      </p:sp>
      <p:sp>
        <p:nvSpPr>
          <p:cNvPr id="414" name="Google Shape;414;g226b94d6519_0_248"/>
          <p:cNvSpPr/>
          <p:nvPr/>
        </p:nvSpPr>
        <p:spPr>
          <a:xfrm>
            <a:off x="2053800" y="81275"/>
            <a:ext cx="8084400" cy="591900"/>
          </a:xfrm>
          <a:prstGeom prst="rect">
            <a:avLst/>
          </a:prstGeom>
          <a:solidFill>
            <a:srgbClr val="D8E2F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000"/>
              <a:buFont typeface="Arial"/>
              <a:buNone/>
            </a:pPr>
            <a:r>
              <a:rPr lang="en-US" sz="3000" b="1">
                <a:solidFill>
                  <a:srgbClr val="2F5496"/>
                </a:solidFill>
                <a:latin typeface="Bodoni"/>
                <a:ea typeface="Bodoni"/>
                <a:cs typeface="Bodoni"/>
                <a:sym typeface="Bodoni"/>
              </a:rPr>
              <a:t>PHƯƠNG PHÁP THỰC NGHIỆM</a:t>
            </a:r>
            <a:endParaRPr sz="1400" b="0" i="0" u="none" strike="noStrike" cap="none">
              <a:solidFill>
                <a:srgbClr val="000000"/>
              </a:solidFill>
              <a:latin typeface="Arial"/>
              <a:ea typeface="Arial"/>
              <a:cs typeface="Arial"/>
              <a:sym typeface="Arial"/>
            </a:endParaRPr>
          </a:p>
        </p:txBody>
      </p:sp>
      <p:sp>
        <p:nvSpPr>
          <p:cNvPr id="415" name="Google Shape;415;g226b94d6519_0_248"/>
          <p:cNvSpPr/>
          <p:nvPr/>
        </p:nvSpPr>
        <p:spPr>
          <a:xfrm>
            <a:off x="10065600" y="-144000"/>
            <a:ext cx="1192500" cy="1096800"/>
          </a:xfrm>
          <a:prstGeom prst="ellipse">
            <a:avLst/>
          </a:prstGeom>
          <a:solidFill>
            <a:srgbClr val="B3C6E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4000"/>
              <a:buFont typeface="Arial"/>
              <a:buNone/>
            </a:pPr>
            <a:r>
              <a:rPr lang="en-US" sz="4000" b="1" i="0" u="none" strike="noStrike" cap="none">
                <a:solidFill>
                  <a:srgbClr val="2F5496"/>
                </a:solidFill>
                <a:latin typeface="Bodoni"/>
                <a:ea typeface="Bodoni"/>
                <a:cs typeface="Bodoni"/>
                <a:sym typeface="Bodoni"/>
              </a:rPr>
              <a:t>I</a:t>
            </a:r>
            <a:r>
              <a:rPr lang="en-US" sz="4000" b="1">
                <a:solidFill>
                  <a:srgbClr val="2F5496"/>
                </a:solidFill>
                <a:latin typeface="Bodoni"/>
                <a:ea typeface="Bodoni"/>
                <a:cs typeface="Bodoni"/>
                <a:sym typeface="Bodoni"/>
              </a:rPr>
              <a:t>II</a:t>
            </a:r>
            <a:endParaRPr sz="1400" b="0" i="0" u="none" strike="noStrike" cap="none">
              <a:solidFill>
                <a:srgbClr val="000000"/>
              </a:solidFill>
              <a:latin typeface="Arial"/>
              <a:ea typeface="Arial"/>
              <a:cs typeface="Arial"/>
              <a:sym typeface="Aria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20" name="Google Shape;420;g226b94d6519_1_41"/>
          <p:cNvSpPr/>
          <p:nvPr/>
        </p:nvSpPr>
        <p:spPr>
          <a:xfrm>
            <a:off x="2053800" y="81275"/>
            <a:ext cx="8084400" cy="591900"/>
          </a:xfrm>
          <a:prstGeom prst="rect">
            <a:avLst/>
          </a:prstGeom>
          <a:solidFill>
            <a:srgbClr val="D8E2F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000"/>
              <a:buFont typeface="Arial"/>
              <a:buNone/>
            </a:pPr>
            <a:r>
              <a:rPr lang="en-US" sz="3000" b="1">
                <a:solidFill>
                  <a:srgbClr val="2F5496"/>
                </a:solidFill>
                <a:latin typeface="Bodoni"/>
                <a:ea typeface="Bodoni"/>
                <a:cs typeface="Bodoni"/>
                <a:sym typeface="Bodoni"/>
              </a:rPr>
              <a:t>KẾT QUẢ THỰC NGHIỆM</a:t>
            </a:r>
            <a:endParaRPr sz="1400" b="0" i="0" u="none" strike="noStrike" cap="none">
              <a:solidFill>
                <a:srgbClr val="000000"/>
              </a:solidFill>
              <a:latin typeface="Arial"/>
              <a:ea typeface="Arial"/>
              <a:cs typeface="Arial"/>
              <a:sym typeface="Arial"/>
            </a:endParaRPr>
          </a:p>
        </p:txBody>
      </p:sp>
      <p:sp>
        <p:nvSpPr>
          <p:cNvPr id="421" name="Google Shape;421;g226b94d6519_1_41"/>
          <p:cNvSpPr>
            <a:spLocks noGrp="1"/>
          </p:cNvSpPr>
          <p:nvPr>
            <p:ph type="sldNum" idx="12"/>
          </p:nvPr>
        </p:nvSpPr>
        <p:spPr>
          <a:xfrm>
            <a:off x="11258168" y="6061120"/>
            <a:ext cx="720000" cy="720000"/>
          </a:xfrm>
          <a:prstGeom prst="ellipse">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200"/>
              <a:buNone/>
            </a:pPr>
            <a:fld id="{00000000-1234-1234-1234-123412341234}" type="slidenum">
              <a:rPr lang="en-US" b="1">
                <a:solidFill>
                  <a:srgbClr val="000000"/>
                </a:solidFill>
                <a:latin typeface="Calibri"/>
                <a:ea typeface="Calibri"/>
                <a:cs typeface="Calibri"/>
                <a:sym typeface="Calibri"/>
              </a:rPr>
              <a:t>28</a:t>
            </a:fld>
            <a:endParaRPr b="1">
              <a:solidFill>
                <a:srgbClr val="000000"/>
              </a:solidFill>
            </a:endParaRPr>
          </a:p>
        </p:txBody>
      </p:sp>
      <p:graphicFrame>
        <p:nvGraphicFramePr>
          <p:cNvPr id="422" name="Google Shape;422;g226b94d6519_1_41"/>
          <p:cNvGraphicFramePr/>
          <p:nvPr/>
        </p:nvGraphicFramePr>
        <p:xfrm>
          <a:off x="7597475" y="1551200"/>
          <a:ext cx="4380700" cy="3911600"/>
        </p:xfrm>
        <a:graphic>
          <a:graphicData uri="http://schemas.openxmlformats.org/drawingml/2006/table">
            <a:tbl>
              <a:tblPr>
                <a:noFill/>
                <a:tableStyleId>{9EFC4D90-27AD-4D64-963A-9A4E79A208A0}</a:tableStyleId>
              </a:tblPr>
              <a:tblGrid>
                <a:gridCol w="681000">
                  <a:extLst>
                    <a:ext uri="{9D8B030D-6E8A-4147-A177-3AD203B41FA5}">
                      <a16:colId xmlns:a16="http://schemas.microsoft.com/office/drawing/2014/main" val="20000"/>
                    </a:ext>
                  </a:extLst>
                </a:gridCol>
                <a:gridCol w="975750">
                  <a:extLst>
                    <a:ext uri="{9D8B030D-6E8A-4147-A177-3AD203B41FA5}">
                      <a16:colId xmlns:a16="http://schemas.microsoft.com/office/drawing/2014/main" val="20001"/>
                    </a:ext>
                  </a:extLst>
                </a:gridCol>
                <a:gridCol w="924925">
                  <a:extLst>
                    <a:ext uri="{9D8B030D-6E8A-4147-A177-3AD203B41FA5}">
                      <a16:colId xmlns:a16="http://schemas.microsoft.com/office/drawing/2014/main" val="20002"/>
                    </a:ext>
                  </a:extLst>
                </a:gridCol>
                <a:gridCol w="924925">
                  <a:extLst>
                    <a:ext uri="{9D8B030D-6E8A-4147-A177-3AD203B41FA5}">
                      <a16:colId xmlns:a16="http://schemas.microsoft.com/office/drawing/2014/main" val="20003"/>
                    </a:ext>
                  </a:extLst>
                </a:gridCol>
                <a:gridCol w="874100">
                  <a:extLst>
                    <a:ext uri="{9D8B030D-6E8A-4147-A177-3AD203B41FA5}">
                      <a16:colId xmlns:a16="http://schemas.microsoft.com/office/drawing/2014/main" val="20004"/>
                    </a:ext>
                  </a:extLst>
                </a:gridCol>
              </a:tblGrid>
              <a:tr h="336975">
                <a:tc>
                  <a:txBody>
                    <a:bodyPr/>
                    <a:lstStyle/>
                    <a:p>
                      <a:pPr marL="0" lvl="0" indent="0" algn="ctr" rtl="0">
                        <a:lnSpc>
                          <a:spcPct val="100000"/>
                        </a:lnSpc>
                        <a:spcBef>
                          <a:spcPts val="0"/>
                        </a:spcBef>
                        <a:spcAft>
                          <a:spcPts val="0"/>
                        </a:spcAft>
                        <a:buNone/>
                      </a:pPr>
                      <a:r>
                        <a:rPr lang="en-US" sz="1500">
                          <a:latin typeface="Candara"/>
                          <a:ea typeface="Candara"/>
                          <a:cs typeface="Candara"/>
                          <a:sym typeface="Candara"/>
                        </a:rPr>
                        <a:t>Group </a:t>
                      </a:r>
                      <a:endParaRPr sz="1500">
                        <a:latin typeface="Candara"/>
                        <a:ea typeface="Candara"/>
                        <a:cs typeface="Candara"/>
                        <a:sym typeface="Candara"/>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en-US" sz="1500">
                          <a:latin typeface="Candara"/>
                          <a:ea typeface="Candara"/>
                          <a:cs typeface="Candara"/>
                          <a:sym typeface="Candara"/>
                        </a:rPr>
                        <a:t>Accuracy  </a:t>
                      </a:r>
                      <a:endParaRPr sz="1500">
                        <a:latin typeface="Candara"/>
                        <a:ea typeface="Candara"/>
                        <a:cs typeface="Candara"/>
                        <a:sym typeface="Candara"/>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en-US" sz="1500">
                          <a:latin typeface="Candara"/>
                          <a:ea typeface="Candara"/>
                          <a:cs typeface="Candara"/>
                          <a:sym typeface="Candara"/>
                        </a:rPr>
                        <a:t>Precision</a:t>
                      </a:r>
                      <a:endParaRPr sz="1500">
                        <a:latin typeface="Candara"/>
                        <a:ea typeface="Candara"/>
                        <a:cs typeface="Candara"/>
                        <a:sym typeface="Candara"/>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en-US" sz="1500">
                          <a:latin typeface="Candara"/>
                          <a:ea typeface="Candara"/>
                          <a:cs typeface="Candara"/>
                          <a:sym typeface="Candara"/>
                        </a:rPr>
                        <a:t>Recall</a:t>
                      </a:r>
                      <a:endParaRPr sz="1500">
                        <a:latin typeface="Candara"/>
                        <a:ea typeface="Candara"/>
                        <a:cs typeface="Candara"/>
                        <a:sym typeface="Candara"/>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en-US" sz="1500">
                          <a:latin typeface="Candara"/>
                          <a:ea typeface="Candara"/>
                          <a:cs typeface="Candara"/>
                          <a:sym typeface="Candara"/>
                        </a:rPr>
                        <a:t>F1-score</a:t>
                      </a:r>
                      <a:endParaRPr sz="1500">
                        <a:latin typeface="Candara"/>
                        <a:ea typeface="Candara"/>
                        <a:cs typeface="Candara"/>
                        <a:sym typeface="Candara"/>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336975">
                <a:tc>
                  <a:txBody>
                    <a:bodyPr/>
                    <a:lstStyle/>
                    <a:p>
                      <a:pPr marL="0" lvl="0" indent="0" algn="ctr" rtl="0">
                        <a:lnSpc>
                          <a:spcPct val="100000"/>
                        </a:lnSpc>
                        <a:spcBef>
                          <a:spcPts val="0"/>
                        </a:spcBef>
                        <a:spcAft>
                          <a:spcPts val="0"/>
                        </a:spcAft>
                        <a:buNone/>
                      </a:pPr>
                      <a:r>
                        <a:rPr lang="en-US" sz="1500">
                          <a:latin typeface="Candara"/>
                          <a:ea typeface="Candara"/>
                          <a:cs typeface="Candara"/>
                          <a:sym typeface="Candara"/>
                        </a:rPr>
                        <a:t>1</a:t>
                      </a:r>
                      <a:endParaRPr sz="1500">
                        <a:latin typeface="Candara"/>
                        <a:ea typeface="Candara"/>
                        <a:cs typeface="Candara"/>
                        <a:sym typeface="Candara"/>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en-US" sz="1500">
                          <a:latin typeface="Candara"/>
                          <a:ea typeface="Candara"/>
                          <a:cs typeface="Candara"/>
                          <a:sym typeface="Candara"/>
                        </a:rPr>
                        <a:t>0.887803</a:t>
                      </a:r>
                      <a:endParaRPr sz="1500">
                        <a:latin typeface="Candara"/>
                        <a:ea typeface="Candara"/>
                        <a:cs typeface="Candara"/>
                        <a:sym typeface="Candara"/>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en-US" sz="1500">
                          <a:latin typeface="Candara"/>
                          <a:ea typeface="Candara"/>
                          <a:cs typeface="Candara"/>
                          <a:sym typeface="Candara"/>
                        </a:rPr>
                        <a:t>0.834416</a:t>
                      </a:r>
                      <a:endParaRPr sz="1500">
                        <a:latin typeface="Candara"/>
                        <a:ea typeface="Candara"/>
                        <a:cs typeface="Candara"/>
                        <a:sym typeface="Candara"/>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en-US" sz="1500">
                          <a:latin typeface="Candara"/>
                          <a:ea typeface="Candara"/>
                          <a:cs typeface="Candara"/>
                          <a:sym typeface="Candara"/>
                        </a:rPr>
                        <a:t>0.719177</a:t>
                      </a:r>
                      <a:endParaRPr sz="1500">
                        <a:latin typeface="Candara"/>
                        <a:ea typeface="Candara"/>
                        <a:cs typeface="Candara"/>
                        <a:sym typeface="Candara"/>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en-US" sz="1500">
                          <a:latin typeface="Candara"/>
                          <a:ea typeface="Candara"/>
                          <a:cs typeface="Candara"/>
                          <a:sym typeface="Candara"/>
                        </a:rPr>
                        <a:t>0.751654</a:t>
                      </a:r>
                      <a:endParaRPr sz="1500">
                        <a:latin typeface="Candara"/>
                        <a:ea typeface="Candara"/>
                        <a:cs typeface="Candara"/>
                        <a:sym typeface="Candara"/>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336975">
                <a:tc>
                  <a:txBody>
                    <a:bodyPr/>
                    <a:lstStyle/>
                    <a:p>
                      <a:pPr marL="0" lvl="0" indent="0" algn="ctr" rtl="0">
                        <a:lnSpc>
                          <a:spcPct val="100000"/>
                        </a:lnSpc>
                        <a:spcBef>
                          <a:spcPts val="0"/>
                        </a:spcBef>
                        <a:spcAft>
                          <a:spcPts val="0"/>
                        </a:spcAft>
                        <a:buNone/>
                      </a:pPr>
                      <a:r>
                        <a:rPr lang="en-US" sz="1500">
                          <a:latin typeface="Candara"/>
                          <a:ea typeface="Candara"/>
                          <a:cs typeface="Candara"/>
                          <a:sym typeface="Candara"/>
                        </a:rPr>
                        <a:t>2</a:t>
                      </a:r>
                      <a:endParaRPr sz="1500">
                        <a:latin typeface="Candara"/>
                        <a:ea typeface="Candara"/>
                        <a:cs typeface="Candara"/>
                        <a:sym typeface="Candara"/>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en-US" sz="1500">
                          <a:latin typeface="Candara"/>
                          <a:ea typeface="Candara"/>
                          <a:cs typeface="Candara"/>
                          <a:sym typeface="Candara"/>
                        </a:rPr>
                        <a:t>0.903399</a:t>
                      </a:r>
                      <a:endParaRPr sz="1500">
                        <a:latin typeface="Candara"/>
                        <a:ea typeface="Candara"/>
                        <a:cs typeface="Candara"/>
                        <a:sym typeface="Candara"/>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en-US" sz="1500">
                          <a:latin typeface="Candara"/>
                          <a:ea typeface="Candara"/>
                          <a:cs typeface="Candara"/>
                          <a:sym typeface="Candara"/>
                        </a:rPr>
                        <a:t>0.853283 </a:t>
                      </a:r>
                      <a:endParaRPr sz="1500">
                        <a:latin typeface="Candara"/>
                        <a:ea typeface="Candara"/>
                        <a:cs typeface="Candara"/>
                        <a:sym typeface="Candara"/>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en-US" sz="1500">
                          <a:latin typeface="Candara"/>
                          <a:ea typeface="Candara"/>
                          <a:cs typeface="Candara"/>
                          <a:sym typeface="Candara"/>
                        </a:rPr>
                        <a:t>0.759393 </a:t>
                      </a:r>
                      <a:endParaRPr sz="1500">
                        <a:latin typeface="Candara"/>
                        <a:ea typeface="Candara"/>
                        <a:cs typeface="Candara"/>
                        <a:sym typeface="Candara"/>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en-US" sz="1500">
                          <a:latin typeface="Candara"/>
                          <a:ea typeface="Candara"/>
                          <a:cs typeface="Candara"/>
                          <a:sym typeface="Candara"/>
                        </a:rPr>
                        <a:t>0.791214</a:t>
                      </a:r>
                      <a:endParaRPr sz="1500">
                        <a:latin typeface="Candara"/>
                        <a:ea typeface="Candara"/>
                        <a:cs typeface="Candara"/>
                        <a:sym typeface="Candara"/>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336975">
                <a:tc>
                  <a:txBody>
                    <a:bodyPr/>
                    <a:lstStyle/>
                    <a:p>
                      <a:pPr marL="0" lvl="0" indent="0" algn="ctr" rtl="0">
                        <a:lnSpc>
                          <a:spcPct val="100000"/>
                        </a:lnSpc>
                        <a:spcBef>
                          <a:spcPts val="0"/>
                        </a:spcBef>
                        <a:spcAft>
                          <a:spcPts val="0"/>
                        </a:spcAft>
                        <a:buNone/>
                      </a:pPr>
                      <a:r>
                        <a:rPr lang="en-US" sz="1500">
                          <a:latin typeface="Candara"/>
                          <a:ea typeface="Candara"/>
                          <a:cs typeface="Candara"/>
                          <a:sym typeface="Candara"/>
                        </a:rPr>
                        <a:t>3</a:t>
                      </a:r>
                      <a:endParaRPr sz="1500">
                        <a:latin typeface="Candara"/>
                        <a:ea typeface="Candara"/>
                        <a:cs typeface="Candara"/>
                        <a:sym typeface="Candara"/>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en-US" sz="1500">
                          <a:latin typeface="Candara"/>
                          <a:ea typeface="Candara"/>
                          <a:cs typeface="Candara"/>
                          <a:sym typeface="Candara"/>
                        </a:rPr>
                        <a:t>0.915270</a:t>
                      </a:r>
                      <a:endParaRPr sz="1500">
                        <a:latin typeface="Candara"/>
                        <a:ea typeface="Candara"/>
                        <a:cs typeface="Candara"/>
                        <a:sym typeface="Candara"/>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en-US" sz="1500">
                          <a:latin typeface="Candara"/>
                          <a:ea typeface="Candara"/>
                          <a:cs typeface="Candara"/>
                          <a:sym typeface="Candara"/>
                        </a:rPr>
                        <a:t>0.876544 </a:t>
                      </a:r>
                      <a:endParaRPr sz="1500">
                        <a:latin typeface="Candara"/>
                        <a:ea typeface="Candara"/>
                        <a:cs typeface="Candara"/>
                        <a:sym typeface="Candara"/>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en-US" sz="1500">
                          <a:latin typeface="Candara"/>
                          <a:ea typeface="Candara"/>
                          <a:cs typeface="Candara"/>
                          <a:sym typeface="Candara"/>
                        </a:rPr>
                        <a:t>0.789969 </a:t>
                      </a:r>
                      <a:endParaRPr sz="1500">
                        <a:latin typeface="Candara"/>
                        <a:ea typeface="Candara"/>
                        <a:cs typeface="Candara"/>
                        <a:sym typeface="Candara"/>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en-US" sz="1500">
                          <a:latin typeface="Candara"/>
                          <a:ea typeface="Candara"/>
                          <a:cs typeface="Candara"/>
                          <a:sym typeface="Candara"/>
                        </a:rPr>
                        <a:t>0.820447</a:t>
                      </a:r>
                      <a:endParaRPr sz="1500">
                        <a:latin typeface="Candara"/>
                        <a:ea typeface="Candara"/>
                        <a:cs typeface="Candara"/>
                        <a:sym typeface="Candara"/>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336975">
                <a:tc>
                  <a:txBody>
                    <a:bodyPr/>
                    <a:lstStyle/>
                    <a:p>
                      <a:pPr marL="0" lvl="0" indent="0" algn="ctr" rtl="0">
                        <a:lnSpc>
                          <a:spcPct val="100000"/>
                        </a:lnSpc>
                        <a:spcBef>
                          <a:spcPts val="0"/>
                        </a:spcBef>
                        <a:spcAft>
                          <a:spcPts val="0"/>
                        </a:spcAft>
                        <a:buNone/>
                      </a:pPr>
                      <a:r>
                        <a:rPr lang="en-US" sz="1500">
                          <a:latin typeface="Candara"/>
                          <a:ea typeface="Candara"/>
                          <a:cs typeface="Candara"/>
                          <a:sym typeface="Candara"/>
                        </a:rPr>
                        <a:t>4</a:t>
                      </a:r>
                      <a:endParaRPr sz="1500">
                        <a:latin typeface="Candara"/>
                        <a:ea typeface="Candara"/>
                        <a:cs typeface="Candara"/>
                        <a:sym typeface="Candara"/>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en-US" sz="1500">
                          <a:latin typeface="Candara"/>
                          <a:ea typeface="Candara"/>
                          <a:cs typeface="Candara"/>
                          <a:sym typeface="Candara"/>
                        </a:rPr>
                        <a:t>0.936220  </a:t>
                      </a:r>
                      <a:endParaRPr sz="1500">
                        <a:latin typeface="Candara"/>
                        <a:ea typeface="Candara"/>
                        <a:cs typeface="Candara"/>
                        <a:sym typeface="Candara"/>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en-US" sz="1500">
                          <a:latin typeface="Candara"/>
                          <a:ea typeface="Candara"/>
                          <a:cs typeface="Candara"/>
                          <a:sym typeface="Candara"/>
                        </a:rPr>
                        <a:t>0.903946 </a:t>
                      </a:r>
                      <a:endParaRPr sz="1500">
                        <a:latin typeface="Candara"/>
                        <a:ea typeface="Candara"/>
                        <a:cs typeface="Candara"/>
                        <a:sym typeface="Candara"/>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en-US" sz="1500">
                          <a:latin typeface="Candara"/>
                          <a:ea typeface="Candara"/>
                          <a:cs typeface="Candara"/>
                          <a:sym typeface="Candara"/>
                        </a:rPr>
                        <a:t>0.848230 </a:t>
                      </a:r>
                      <a:endParaRPr sz="1500">
                        <a:latin typeface="Candara"/>
                        <a:ea typeface="Candara"/>
                        <a:cs typeface="Candara"/>
                        <a:sym typeface="Candara"/>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en-US" sz="1500">
                          <a:latin typeface="Candara"/>
                          <a:ea typeface="Candara"/>
                          <a:cs typeface="Candara"/>
                          <a:sym typeface="Candara"/>
                        </a:rPr>
                        <a:t>0.870226</a:t>
                      </a:r>
                      <a:endParaRPr sz="1500">
                        <a:latin typeface="Candara"/>
                        <a:ea typeface="Candara"/>
                        <a:cs typeface="Candara"/>
                        <a:sym typeface="Candara"/>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336975">
                <a:tc>
                  <a:txBody>
                    <a:bodyPr/>
                    <a:lstStyle/>
                    <a:p>
                      <a:pPr marL="0" lvl="0" indent="0" algn="ctr" rtl="0">
                        <a:lnSpc>
                          <a:spcPct val="100000"/>
                        </a:lnSpc>
                        <a:spcBef>
                          <a:spcPts val="0"/>
                        </a:spcBef>
                        <a:spcAft>
                          <a:spcPts val="0"/>
                        </a:spcAft>
                        <a:buNone/>
                      </a:pPr>
                      <a:r>
                        <a:rPr lang="en-US" sz="1500">
                          <a:latin typeface="Candara"/>
                          <a:ea typeface="Candara"/>
                          <a:cs typeface="Candara"/>
                          <a:sym typeface="Candara"/>
                        </a:rPr>
                        <a:t>5</a:t>
                      </a:r>
                      <a:endParaRPr sz="1500">
                        <a:latin typeface="Candara"/>
                        <a:ea typeface="Candara"/>
                        <a:cs typeface="Candara"/>
                        <a:sym typeface="Candara"/>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en-US" sz="1500">
                          <a:latin typeface="Candara"/>
                          <a:ea typeface="Candara"/>
                          <a:cs typeface="Candara"/>
                          <a:sym typeface="Candara"/>
                        </a:rPr>
                        <a:t>0.960196  </a:t>
                      </a:r>
                      <a:endParaRPr sz="1500">
                        <a:latin typeface="Candara"/>
                        <a:ea typeface="Candara"/>
                        <a:cs typeface="Candara"/>
                        <a:sym typeface="Candara"/>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en-US" sz="1500">
                          <a:latin typeface="Candara"/>
                          <a:ea typeface="Candara"/>
                          <a:cs typeface="Candara"/>
                          <a:sym typeface="Candara"/>
                        </a:rPr>
                        <a:t>0.942847 </a:t>
                      </a:r>
                      <a:endParaRPr sz="1500">
                        <a:latin typeface="Candara"/>
                        <a:ea typeface="Candara"/>
                        <a:cs typeface="Candara"/>
                        <a:sym typeface="Candara"/>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en-US" sz="1500">
                          <a:latin typeface="Candara"/>
                          <a:ea typeface="Candara"/>
                          <a:cs typeface="Candara"/>
                          <a:sym typeface="Candara"/>
                        </a:rPr>
                        <a:t>0.902698 </a:t>
                      </a:r>
                      <a:endParaRPr sz="1500">
                        <a:latin typeface="Candara"/>
                        <a:ea typeface="Candara"/>
                        <a:cs typeface="Candara"/>
                        <a:sym typeface="Candara"/>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en-US" sz="1500">
                          <a:latin typeface="Candara"/>
                          <a:ea typeface="Candara"/>
                          <a:cs typeface="Candara"/>
                          <a:sym typeface="Candara"/>
                        </a:rPr>
                        <a:t>0.919990</a:t>
                      </a:r>
                      <a:endParaRPr sz="1500">
                        <a:latin typeface="Candara"/>
                        <a:ea typeface="Candara"/>
                        <a:cs typeface="Candara"/>
                        <a:sym typeface="Candara"/>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r h="336975">
                <a:tc>
                  <a:txBody>
                    <a:bodyPr/>
                    <a:lstStyle/>
                    <a:p>
                      <a:pPr marL="0" lvl="0" indent="0" algn="ctr" rtl="0">
                        <a:lnSpc>
                          <a:spcPct val="100000"/>
                        </a:lnSpc>
                        <a:spcBef>
                          <a:spcPts val="0"/>
                        </a:spcBef>
                        <a:spcAft>
                          <a:spcPts val="0"/>
                        </a:spcAft>
                        <a:buNone/>
                      </a:pPr>
                      <a:r>
                        <a:rPr lang="en-US" sz="1500">
                          <a:latin typeface="Candara"/>
                          <a:ea typeface="Candara"/>
                          <a:cs typeface="Candara"/>
                          <a:sym typeface="Candara"/>
                        </a:rPr>
                        <a:t>6</a:t>
                      </a:r>
                      <a:endParaRPr sz="1500">
                        <a:latin typeface="Candara"/>
                        <a:ea typeface="Candara"/>
                        <a:cs typeface="Candara"/>
                        <a:sym typeface="Candara"/>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en-US" sz="1500">
                          <a:latin typeface="Candara"/>
                          <a:ea typeface="Candara"/>
                          <a:cs typeface="Candara"/>
                          <a:sym typeface="Candara"/>
                        </a:rPr>
                        <a:t>0.966480  </a:t>
                      </a:r>
                      <a:endParaRPr sz="1500">
                        <a:latin typeface="Candara"/>
                        <a:ea typeface="Candara"/>
                        <a:cs typeface="Candara"/>
                        <a:sym typeface="Candara"/>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en-US" sz="1500">
                          <a:latin typeface="Candara"/>
                          <a:ea typeface="Candara"/>
                          <a:cs typeface="Candara"/>
                          <a:sym typeface="Candara"/>
                        </a:rPr>
                        <a:t>0.956975 </a:t>
                      </a:r>
                      <a:endParaRPr sz="1500">
                        <a:latin typeface="Candara"/>
                        <a:ea typeface="Candara"/>
                        <a:cs typeface="Candara"/>
                        <a:sym typeface="Candara"/>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en-US" sz="1500">
                          <a:latin typeface="Candara"/>
                          <a:ea typeface="Candara"/>
                          <a:cs typeface="Candara"/>
                          <a:sym typeface="Candara"/>
                        </a:rPr>
                        <a:t>0.913231 </a:t>
                      </a:r>
                      <a:endParaRPr sz="1500">
                        <a:latin typeface="Candara"/>
                        <a:ea typeface="Candara"/>
                        <a:cs typeface="Candara"/>
                        <a:sym typeface="Candara"/>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en-US" sz="1500">
                          <a:latin typeface="Candara"/>
                          <a:ea typeface="Candara"/>
                          <a:cs typeface="Candara"/>
                          <a:sym typeface="Candara"/>
                        </a:rPr>
                        <a:t>0.932181</a:t>
                      </a:r>
                      <a:endParaRPr sz="1500">
                        <a:latin typeface="Candara"/>
                        <a:ea typeface="Candara"/>
                        <a:cs typeface="Candara"/>
                        <a:sym typeface="Candara"/>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r h="336975">
                <a:tc>
                  <a:txBody>
                    <a:bodyPr/>
                    <a:lstStyle/>
                    <a:p>
                      <a:pPr marL="0" lvl="0" indent="0" algn="ctr" rtl="0">
                        <a:lnSpc>
                          <a:spcPct val="100000"/>
                        </a:lnSpc>
                        <a:spcBef>
                          <a:spcPts val="0"/>
                        </a:spcBef>
                        <a:spcAft>
                          <a:spcPts val="0"/>
                        </a:spcAft>
                        <a:buNone/>
                      </a:pPr>
                      <a:r>
                        <a:rPr lang="en-US" sz="1500">
                          <a:latin typeface="Candara"/>
                          <a:ea typeface="Candara"/>
                          <a:cs typeface="Candara"/>
                          <a:sym typeface="Candara"/>
                        </a:rPr>
                        <a:t>7</a:t>
                      </a:r>
                      <a:endParaRPr sz="1500">
                        <a:latin typeface="Candara"/>
                        <a:ea typeface="Candara"/>
                        <a:cs typeface="Candara"/>
                        <a:sym typeface="Candara"/>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en-US" sz="1500">
                          <a:latin typeface="Candara"/>
                          <a:ea typeface="Candara"/>
                          <a:cs typeface="Candara"/>
                          <a:sym typeface="Candara"/>
                        </a:rPr>
                        <a:t>0.978818</a:t>
                      </a:r>
                      <a:endParaRPr sz="1500">
                        <a:latin typeface="Candara"/>
                        <a:ea typeface="Candara"/>
                        <a:cs typeface="Candara"/>
                        <a:sym typeface="Candara"/>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en-US" sz="1500">
                          <a:latin typeface="Candara"/>
                          <a:ea typeface="Candara"/>
                          <a:cs typeface="Candara"/>
                          <a:sym typeface="Candara"/>
                        </a:rPr>
                        <a:t>0.970516 </a:t>
                      </a:r>
                      <a:endParaRPr sz="1500">
                        <a:latin typeface="Candara"/>
                        <a:ea typeface="Candara"/>
                        <a:cs typeface="Candara"/>
                        <a:sym typeface="Candara"/>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en-US" sz="1500">
                          <a:latin typeface="Candara"/>
                          <a:ea typeface="Candara"/>
                          <a:cs typeface="Candara"/>
                          <a:sym typeface="Candara"/>
                        </a:rPr>
                        <a:t>0.948422 </a:t>
                      </a:r>
                      <a:endParaRPr sz="1500">
                        <a:latin typeface="Candara"/>
                        <a:ea typeface="Candara"/>
                        <a:cs typeface="Candara"/>
                        <a:sym typeface="Candara"/>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en-US" sz="1500">
                          <a:latin typeface="Candara"/>
                          <a:ea typeface="Candara"/>
                          <a:cs typeface="Candara"/>
                          <a:sym typeface="Candara"/>
                        </a:rPr>
                        <a:t>0.958332</a:t>
                      </a:r>
                      <a:endParaRPr sz="1500">
                        <a:latin typeface="Candara"/>
                        <a:ea typeface="Candara"/>
                        <a:cs typeface="Candara"/>
                        <a:sym typeface="Candara"/>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7"/>
                  </a:ext>
                </a:extLst>
              </a:tr>
              <a:tr h="336975">
                <a:tc>
                  <a:txBody>
                    <a:bodyPr/>
                    <a:lstStyle/>
                    <a:p>
                      <a:pPr marL="0" lvl="0" indent="0" algn="ctr" rtl="0">
                        <a:lnSpc>
                          <a:spcPct val="100000"/>
                        </a:lnSpc>
                        <a:spcBef>
                          <a:spcPts val="0"/>
                        </a:spcBef>
                        <a:spcAft>
                          <a:spcPts val="0"/>
                        </a:spcAft>
                        <a:buNone/>
                      </a:pPr>
                      <a:r>
                        <a:rPr lang="en-US" sz="1500">
                          <a:latin typeface="Candara"/>
                          <a:ea typeface="Candara"/>
                          <a:cs typeface="Candara"/>
                          <a:sym typeface="Candara"/>
                        </a:rPr>
                        <a:t>8</a:t>
                      </a:r>
                      <a:endParaRPr sz="1500">
                        <a:latin typeface="Candara"/>
                        <a:ea typeface="Candara"/>
                        <a:cs typeface="Candara"/>
                        <a:sym typeface="Candara"/>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en-US" sz="1500">
                          <a:latin typeface="Candara"/>
                          <a:ea typeface="Candara"/>
                          <a:cs typeface="Candara"/>
                          <a:sym typeface="Candara"/>
                        </a:rPr>
                        <a:t>0.996974</a:t>
                      </a:r>
                      <a:endParaRPr sz="1500">
                        <a:latin typeface="Candara"/>
                        <a:ea typeface="Candara"/>
                        <a:cs typeface="Candara"/>
                        <a:sym typeface="Candara"/>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en-US" sz="1500">
                          <a:latin typeface="Candara"/>
                          <a:ea typeface="Candara"/>
                          <a:cs typeface="Candara"/>
                          <a:sym typeface="Candara"/>
                        </a:rPr>
                        <a:t>0.997604</a:t>
                      </a:r>
                      <a:endParaRPr sz="1500">
                        <a:latin typeface="Candara"/>
                        <a:ea typeface="Candara"/>
                        <a:cs typeface="Candara"/>
                        <a:sym typeface="Candara"/>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en-US" sz="1500">
                          <a:latin typeface="Candara"/>
                          <a:ea typeface="Candara"/>
                          <a:cs typeface="Candara"/>
                          <a:sym typeface="Candara"/>
                        </a:rPr>
                        <a:t>0.990772</a:t>
                      </a:r>
                      <a:endParaRPr sz="1500">
                        <a:latin typeface="Candara"/>
                        <a:ea typeface="Candara"/>
                        <a:cs typeface="Candara"/>
                        <a:sym typeface="Candara"/>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en-US" sz="1500">
                          <a:latin typeface="Candara"/>
                          <a:ea typeface="Candara"/>
                          <a:cs typeface="Candara"/>
                          <a:sym typeface="Candara"/>
                        </a:rPr>
                        <a:t>0.994091</a:t>
                      </a:r>
                      <a:endParaRPr sz="1500">
                        <a:latin typeface="Candara"/>
                        <a:ea typeface="Candara"/>
                        <a:cs typeface="Candara"/>
                        <a:sym typeface="Candara"/>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8"/>
                  </a:ext>
                </a:extLst>
              </a:tr>
              <a:tr h="336975">
                <a:tc>
                  <a:txBody>
                    <a:bodyPr/>
                    <a:lstStyle/>
                    <a:p>
                      <a:pPr marL="0" lvl="0" indent="0" algn="ctr" rtl="0">
                        <a:lnSpc>
                          <a:spcPct val="100000"/>
                        </a:lnSpc>
                        <a:spcBef>
                          <a:spcPts val="0"/>
                        </a:spcBef>
                        <a:spcAft>
                          <a:spcPts val="0"/>
                        </a:spcAft>
                        <a:buNone/>
                      </a:pPr>
                      <a:r>
                        <a:rPr lang="en-US" sz="1500">
                          <a:latin typeface="Candara"/>
                          <a:ea typeface="Candara"/>
                          <a:cs typeface="Candara"/>
                          <a:sym typeface="Candara"/>
                        </a:rPr>
                        <a:t>9</a:t>
                      </a:r>
                      <a:endParaRPr sz="1500">
                        <a:latin typeface="Candara"/>
                        <a:ea typeface="Candara"/>
                        <a:cs typeface="Candara"/>
                        <a:sym typeface="Candara"/>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en-US" sz="1500">
                          <a:latin typeface="Candara"/>
                          <a:ea typeface="Candara"/>
                          <a:cs typeface="Candara"/>
                          <a:sym typeface="Candara"/>
                        </a:rPr>
                        <a:t>0.996974</a:t>
                      </a:r>
                      <a:endParaRPr sz="1500">
                        <a:latin typeface="Candara"/>
                        <a:ea typeface="Candara"/>
                        <a:cs typeface="Candara"/>
                        <a:sym typeface="Candara"/>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en-US" sz="1500">
                          <a:latin typeface="Candara"/>
                          <a:ea typeface="Candara"/>
                          <a:cs typeface="Candara"/>
                          <a:sym typeface="Candara"/>
                        </a:rPr>
                        <a:t>0.997604</a:t>
                      </a:r>
                      <a:endParaRPr sz="1500">
                        <a:latin typeface="Candara"/>
                        <a:ea typeface="Candara"/>
                        <a:cs typeface="Candara"/>
                        <a:sym typeface="Candara"/>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en-US" sz="1500">
                          <a:latin typeface="Candara"/>
                          <a:ea typeface="Candara"/>
                          <a:cs typeface="Candara"/>
                          <a:sym typeface="Candara"/>
                        </a:rPr>
                        <a:t>0.990772</a:t>
                      </a:r>
                      <a:endParaRPr sz="1500">
                        <a:latin typeface="Candara"/>
                        <a:ea typeface="Candara"/>
                        <a:cs typeface="Candara"/>
                        <a:sym typeface="Candara"/>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en-US" sz="1500">
                          <a:latin typeface="Candara"/>
                          <a:ea typeface="Candara"/>
                          <a:cs typeface="Candara"/>
                          <a:sym typeface="Candara"/>
                        </a:rPr>
                        <a:t>0.994091</a:t>
                      </a:r>
                      <a:endParaRPr sz="1500">
                        <a:latin typeface="Candara"/>
                        <a:ea typeface="Candara"/>
                        <a:cs typeface="Candara"/>
                        <a:sym typeface="Candara"/>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9"/>
                  </a:ext>
                </a:extLst>
              </a:tr>
              <a:tr h="336975">
                <a:tc>
                  <a:txBody>
                    <a:bodyPr/>
                    <a:lstStyle/>
                    <a:p>
                      <a:pPr marL="0" lvl="0" indent="0" algn="ctr" rtl="0">
                        <a:lnSpc>
                          <a:spcPct val="100000"/>
                        </a:lnSpc>
                        <a:spcBef>
                          <a:spcPts val="0"/>
                        </a:spcBef>
                        <a:spcAft>
                          <a:spcPts val="0"/>
                        </a:spcAft>
                        <a:buNone/>
                      </a:pPr>
                      <a:r>
                        <a:rPr lang="en-US" sz="1500">
                          <a:latin typeface="Candara"/>
                          <a:ea typeface="Candara"/>
                          <a:cs typeface="Candara"/>
                          <a:sym typeface="Candara"/>
                        </a:rPr>
                        <a:t>10</a:t>
                      </a:r>
                      <a:endParaRPr sz="1500">
                        <a:latin typeface="Candara"/>
                        <a:ea typeface="Candara"/>
                        <a:cs typeface="Candara"/>
                        <a:sym typeface="Candara"/>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en-US" sz="1500">
                          <a:latin typeface="Candara"/>
                          <a:ea typeface="Candara"/>
                          <a:cs typeface="Candara"/>
                          <a:sym typeface="Candara"/>
                        </a:rPr>
                        <a:t>0.999302</a:t>
                      </a:r>
                      <a:endParaRPr sz="1500">
                        <a:latin typeface="Candara"/>
                        <a:ea typeface="Candara"/>
                        <a:cs typeface="Candara"/>
                        <a:sym typeface="Candara"/>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en-US" sz="1500">
                          <a:latin typeface="Candara"/>
                          <a:ea typeface="Candara"/>
                          <a:cs typeface="Candara"/>
                          <a:sym typeface="Candara"/>
                        </a:rPr>
                        <a:t>0.998968</a:t>
                      </a:r>
                      <a:endParaRPr sz="1500">
                        <a:latin typeface="Candara"/>
                        <a:ea typeface="Candara"/>
                        <a:cs typeface="Candara"/>
                        <a:sym typeface="Candara"/>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en-US" sz="1500">
                          <a:latin typeface="Candara"/>
                          <a:ea typeface="Candara"/>
                          <a:cs typeface="Candara"/>
                          <a:sym typeface="Candara"/>
                        </a:rPr>
                        <a:t>0.998347</a:t>
                      </a:r>
                      <a:endParaRPr sz="1500">
                        <a:latin typeface="Candara"/>
                        <a:ea typeface="Candara"/>
                        <a:cs typeface="Candara"/>
                        <a:sym typeface="Candara"/>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en-US" sz="1500">
                          <a:latin typeface="Candara"/>
                          <a:ea typeface="Candara"/>
                          <a:cs typeface="Candara"/>
                          <a:sym typeface="Candara"/>
                        </a:rPr>
                        <a:t>0.99865</a:t>
                      </a:r>
                      <a:endParaRPr sz="1500">
                        <a:latin typeface="Candara"/>
                        <a:ea typeface="Candara"/>
                        <a:cs typeface="Candara"/>
                        <a:sym typeface="Candara"/>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10"/>
                  </a:ext>
                </a:extLst>
              </a:tr>
            </a:tbl>
          </a:graphicData>
        </a:graphic>
      </p:graphicFrame>
      <p:pic>
        <p:nvPicPr>
          <p:cNvPr id="423" name="Google Shape;423;g226b94d6519_1_41"/>
          <p:cNvPicPr preferRelativeResize="0"/>
          <p:nvPr/>
        </p:nvPicPr>
        <p:blipFill>
          <a:blip r:embed="rId3">
            <a:alphaModFix/>
          </a:blip>
          <a:stretch>
            <a:fillRect/>
          </a:stretch>
        </p:blipFill>
        <p:spPr>
          <a:xfrm>
            <a:off x="182625" y="3765098"/>
            <a:ext cx="7264275" cy="3083152"/>
          </a:xfrm>
          <a:prstGeom prst="rect">
            <a:avLst/>
          </a:prstGeom>
          <a:noFill/>
          <a:ln>
            <a:noFill/>
          </a:ln>
        </p:spPr>
      </p:pic>
      <p:pic>
        <p:nvPicPr>
          <p:cNvPr id="424" name="Google Shape;424;g226b94d6519_1_41"/>
          <p:cNvPicPr preferRelativeResize="0"/>
          <p:nvPr/>
        </p:nvPicPr>
        <p:blipFill>
          <a:blip r:embed="rId4">
            <a:alphaModFix/>
          </a:blip>
          <a:stretch>
            <a:fillRect/>
          </a:stretch>
        </p:blipFill>
        <p:spPr>
          <a:xfrm>
            <a:off x="182625" y="673175"/>
            <a:ext cx="7264275" cy="3089700"/>
          </a:xfrm>
          <a:prstGeom prst="rect">
            <a:avLst/>
          </a:prstGeom>
          <a:noFill/>
          <a:ln>
            <a:noFill/>
          </a:ln>
        </p:spPr>
      </p:pic>
      <p:sp>
        <p:nvSpPr>
          <p:cNvPr id="425" name="Google Shape;425;g226b94d6519_1_41"/>
          <p:cNvSpPr/>
          <p:nvPr/>
        </p:nvSpPr>
        <p:spPr>
          <a:xfrm>
            <a:off x="10065600" y="-144000"/>
            <a:ext cx="1192500" cy="1096800"/>
          </a:xfrm>
          <a:prstGeom prst="ellipse">
            <a:avLst/>
          </a:prstGeom>
          <a:solidFill>
            <a:srgbClr val="B3C6E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4000"/>
              <a:buFont typeface="Arial"/>
              <a:buNone/>
            </a:pPr>
            <a:r>
              <a:rPr lang="en-US" sz="4000" b="1" i="0" u="none" strike="noStrike" cap="none">
                <a:solidFill>
                  <a:srgbClr val="2F5496"/>
                </a:solidFill>
                <a:latin typeface="Bodoni"/>
                <a:ea typeface="Bodoni"/>
                <a:cs typeface="Bodoni"/>
                <a:sym typeface="Bodoni"/>
              </a:rPr>
              <a:t>I</a:t>
            </a:r>
            <a:r>
              <a:rPr lang="en-US" sz="4000" b="1">
                <a:solidFill>
                  <a:srgbClr val="2F5496"/>
                </a:solidFill>
                <a:latin typeface="Bodoni"/>
                <a:ea typeface="Bodoni"/>
                <a:cs typeface="Bodoni"/>
                <a:sym typeface="Bodoni"/>
              </a:rPr>
              <a:t>II</a:t>
            </a:r>
            <a:endParaRPr sz="1400" b="0" i="0" u="none" strike="noStrike" cap="none">
              <a:solidFill>
                <a:srgbClr val="000000"/>
              </a:solidFill>
              <a:latin typeface="Arial"/>
              <a:ea typeface="Arial"/>
              <a:cs typeface="Arial"/>
              <a:sym typeface="Aria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29"/>
        <p:cNvGrpSpPr/>
        <p:nvPr/>
      </p:nvGrpSpPr>
      <p:grpSpPr>
        <a:xfrm>
          <a:off x="0" y="0"/>
          <a:ext cx="0" cy="0"/>
          <a:chOff x="0" y="0"/>
          <a:chExt cx="0" cy="0"/>
        </a:xfrm>
      </p:grpSpPr>
      <p:sp>
        <p:nvSpPr>
          <p:cNvPr id="430" name="Google Shape;430;g6f9aa90ff0cd35b8_60"/>
          <p:cNvSpPr/>
          <p:nvPr/>
        </p:nvSpPr>
        <p:spPr>
          <a:xfrm>
            <a:off x="9672320" y="4643120"/>
            <a:ext cx="3149700" cy="3017400"/>
          </a:xfrm>
          <a:prstGeom prst="ellipse">
            <a:avLst/>
          </a:prstGeom>
          <a:solidFill>
            <a:srgbClr val="D8E2F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31" name="Google Shape;431;g6f9aa90ff0cd35b8_60"/>
          <p:cNvSpPr/>
          <p:nvPr/>
        </p:nvSpPr>
        <p:spPr>
          <a:xfrm>
            <a:off x="10006647" y="4934623"/>
            <a:ext cx="2481000" cy="2434500"/>
          </a:xfrm>
          <a:prstGeom prst="ellipse">
            <a:avLst/>
          </a:prstGeom>
          <a:solidFill>
            <a:srgbClr val="B3C6E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32" name="Google Shape;432;g6f9aa90ff0cd35b8_60"/>
          <p:cNvSpPr txBox="1">
            <a:spLocks noGrp="1"/>
          </p:cNvSpPr>
          <p:nvPr>
            <p:ph type="title"/>
          </p:nvPr>
        </p:nvSpPr>
        <p:spPr>
          <a:xfrm>
            <a:off x="2674310" y="322031"/>
            <a:ext cx="3609300" cy="10161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2F5496"/>
              </a:buClr>
              <a:buSzPts val="5000"/>
              <a:buFont typeface="Bodoni"/>
              <a:buNone/>
            </a:pPr>
            <a:r>
              <a:rPr lang="en-US" sz="5000" b="1">
                <a:solidFill>
                  <a:srgbClr val="2F5496"/>
                </a:solidFill>
                <a:latin typeface="Bodoni"/>
                <a:ea typeface="Bodoni"/>
                <a:cs typeface="Bodoni"/>
                <a:sym typeface="Bodoni"/>
              </a:rPr>
              <a:t>NỘI DUNG</a:t>
            </a:r>
            <a:endParaRPr/>
          </a:p>
        </p:txBody>
      </p:sp>
      <p:sp>
        <p:nvSpPr>
          <p:cNvPr id="433" name="Google Shape;433;g6f9aa90ff0cd35b8_60"/>
          <p:cNvSpPr/>
          <p:nvPr/>
        </p:nvSpPr>
        <p:spPr>
          <a:xfrm>
            <a:off x="-986790" y="-955195"/>
            <a:ext cx="3149700" cy="3017400"/>
          </a:xfrm>
          <a:prstGeom prst="ellipse">
            <a:avLst/>
          </a:prstGeom>
          <a:solidFill>
            <a:srgbClr val="D8E2F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34" name="Google Shape;434;g6f9aa90ff0cd35b8_60"/>
          <p:cNvSpPr/>
          <p:nvPr/>
        </p:nvSpPr>
        <p:spPr>
          <a:xfrm rot="5400000">
            <a:off x="2612381" y="4229399"/>
            <a:ext cx="123900" cy="4872300"/>
          </a:xfrm>
          <a:prstGeom prst="rect">
            <a:avLst/>
          </a:prstGeom>
          <a:solidFill>
            <a:srgbClr val="D8E2F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rgbClr val="2F5496"/>
              </a:solidFill>
              <a:latin typeface="Calibri"/>
              <a:ea typeface="Calibri"/>
              <a:cs typeface="Calibri"/>
              <a:sym typeface="Calibri"/>
            </a:endParaRPr>
          </a:p>
        </p:txBody>
      </p:sp>
      <p:sp>
        <p:nvSpPr>
          <p:cNvPr id="435" name="Google Shape;435;g6f9aa90ff0cd35b8_60"/>
          <p:cNvSpPr/>
          <p:nvPr/>
        </p:nvSpPr>
        <p:spPr>
          <a:xfrm rot="5400000">
            <a:off x="2048470" y="4546001"/>
            <a:ext cx="123900" cy="3744600"/>
          </a:xfrm>
          <a:prstGeom prst="rect">
            <a:avLst/>
          </a:prstGeom>
          <a:solidFill>
            <a:srgbClr val="D8E2F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rgbClr val="2F5496"/>
              </a:solidFill>
              <a:latin typeface="Calibri"/>
              <a:ea typeface="Calibri"/>
              <a:cs typeface="Calibri"/>
              <a:sym typeface="Calibri"/>
            </a:endParaRPr>
          </a:p>
        </p:txBody>
      </p:sp>
      <p:sp>
        <p:nvSpPr>
          <p:cNvPr id="436" name="Google Shape;436;g6f9aa90ff0cd35b8_60"/>
          <p:cNvSpPr/>
          <p:nvPr/>
        </p:nvSpPr>
        <p:spPr>
          <a:xfrm rot="5400000">
            <a:off x="1804689" y="4542391"/>
            <a:ext cx="123900" cy="3256800"/>
          </a:xfrm>
          <a:prstGeom prst="rect">
            <a:avLst/>
          </a:prstGeom>
          <a:solidFill>
            <a:srgbClr val="D8E2F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rgbClr val="2F5496"/>
              </a:solidFill>
              <a:latin typeface="Calibri"/>
              <a:ea typeface="Calibri"/>
              <a:cs typeface="Calibri"/>
              <a:sym typeface="Calibri"/>
            </a:endParaRPr>
          </a:p>
        </p:txBody>
      </p:sp>
      <p:sp>
        <p:nvSpPr>
          <p:cNvPr id="437" name="Google Shape;437;g6f9aa90ff0cd35b8_60"/>
          <p:cNvSpPr/>
          <p:nvPr/>
        </p:nvSpPr>
        <p:spPr>
          <a:xfrm rot="5400000">
            <a:off x="9450062" y="-2183688"/>
            <a:ext cx="123900" cy="4872300"/>
          </a:xfrm>
          <a:prstGeom prst="rect">
            <a:avLst/>
          </a:prstGeom>
          <a:solidFill>
            <a:srgbClr val="D8E2F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rgbClr val="2F5496"/>
              </a:solidFill>
              <a:latin typeface="Calibri"/>
              <a:ea typeface="Calibri"/>
              <a:cs typeface="Calibri"/>
              <a:sym typeface="Calibri"/>
            </a:endParaRPr>
          </a:p>
        </p:txBody>
      </p:sp>
      <p:sp>
        <p:nvSpPr>
          <p:cNvPr id="438" name="Google Shape;438;g6f9aa90ff0cd35b8_60"/>
          <p:cNvSpPr/>
          <p:nvPr/>
        </p:nvSpPr>
        <p:spPr>
          <a:xfrm rot="5400000">
            <a:off x="9862411" y="-1519887"/>
            <a:ext cx="123900" cy="4047600"/>
          </a:xfrm>
          <a:prstGeom prst="rect">
            <a:avLst/>
          </a:prstGeom>
          <a:solidFill>
            <a:srgbClr val="D8E2F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rgbClr val="2F5496"/>
              </a:solidFill>
              <a:latin typeface="Calibri"/>
              <a:ea typeface="Calibri"/>
              <a:cs typeface="Calibri"/>
              <a:sym typeface="Calibri"/>
            </a:endParaRPr>
          </a:p>
        </p:txBody>
      </p:sp>
      <p:sp>
        <p:nvSpPr>
          <p:cNvPr id="439" name="Google Shape;439;g6f9aa90ff0cd35b8_60"/>
          <p:cNvSpPr/>
          <p:nvPr/>
        </p:nvSpPr>
        <p:spPr>
          <a:xfrm rot="5400000">
            <a:off x="10260663" y="-872447"/>
            <a:ext cx="123900" cy="3251100"/>
          </a:xfrm>
          <a:prstGeom prst="rect">
            <a:avLst/>
          </a:prstGeom>
          <a:solidFill>
            <a:srgbClr val="D8E2F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rgbClr val="2F5496"/>
              </a:solidFill>
              <a:latin typeface="Calibri"/>
              <a:ea typeface="Calibri"/>
              <a:cs typeface="Calibri"/>
              <a:sym typeface="Calibri"/>
            </a:endParaRPr>
          </a:p>
        </p:txBody>
      </p:sp>
      <p:sp>
        <p:nvSpPr>
          <p:cNvPr id="440" name="Google Shape;440;g6f9aa90ff0cd35b8_60"/>
          <p:cNvSpPr>
            <a:spLocks noGrp="1"/>
          </p:cNvSpPr>
          <p:nvPr>
            <p:ph type="sldNum" idx="12"/>
          </p:nvPr>
        </p:nvSpPr>
        <p:spPr>
          <a:xfrm>
            <a:off x="11258168" y="6061120"/>
            <a:ext cx="720000" cy="720000"/>
          </a:xfrm>
          <a:prstGeom prst="ellipse">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200"/>
              <a:buNone/>
            </a:pPr>
            <a:fld id="{00000000-1234-1234-1234-123412341234}" type="slidenum">
              <a:rPr lang="en-US" b="1">
                <a:solidFill>
                  <a:srgbClr val="000000"/>
                </a:solidFill>
                <a:latin typeface="Calibri"/>
                <a:ea typeface="Calibri"/>
                <a:cs typeface="Calibri"/>
                <a:sym typeface="Calibri"/>
              </a:rPr>
              <a:t>29</a:t>
            </a:fld>
            <a:endParaRPr b="1">
              <a:solidFill>
                <a:srgbClr val="000000"/>
              </a:solidFill>
            </a:endParaRPr>
          </a:p>
        </p:txBody>
      </p:sp>
      <p:cxnSp>
        <p:nvCxnSpPr>
          <p:cNvPr id="441" name="Google Shape;441;g6f9aa90ff0cd35b8_60"/>
          <p:cNvCxnSpPr/>
          <p:nvPr/>
        </p:nvCxnSpPr>
        <p:spPr>
          <a:xfrm>
            <a:off x="944880" y="3896360"/>
            <a:ext cx="10302300" cy="0"/>
          </a:xfrm>
          <a:prstGeom prst="straightConnector1">
            <a:avLst/>
          </a:prstGeom>
          <a:noFill/>
          <a:ln w="57150" cap="flat" cmpd="sng">
            <a:solidFill>
              <a:srgbClr val="323F4F"/>
            </a:solidFill>
            <a:prstDash val="solid"/>
            <a:miter lim="800000"/>
            <a:headEnd type="none" w="sm" len="sm"/>
            <a:tailEnd type="triangle" w="med" len="med"/>
          </a:ln>
        </p:spPr>
      </p:cxnSp>
      <p:grpSp>
        <p:nvGrpSpPr>
          <p:cNvPr id="442" name="Google Shape;442;g6f9aa90ff0cd35b8_60"/>
          <p:cNvGrpSpPr/>
          <p:nvPr/>
        </p:nvGrpSpPr>
        <p:grpSpPr>
          <a:xfrm>
            <a:off x="1026160" y="2185035"/>
            <a:ext cx="904200" cy="1711500"/>
            <a:chOff x="1838960" y="1717675"/>
            <a:chExt cx="904200" cy="1711500"/>
          </a:xfrm>
        </p:grpSpPr>
        <p:sp>
          <p:nvSpPr>
            <p:cNvPr id="443" name="Google Shape;443;g6f9aa90ff0cd35b8_60"/>
            <p:cNvSpPr/>
            <p:nvPr/>
          </p:nvSpPr>
          <p:spPr>
            <a:xfrm>
              <a:off x="1838960" y="1717675"/>
              <a:ext cx="904200" cy="853500"/>
            </a:xfrm>
            <a:prstGeom prst="ellipse">
              <a:avLst/>
            </a:prstGeom>
            <a:noFill/>
            <a:ln w="57150" cap="flat" cmpd="sng">
              <a:solidFill>
                <a:srgbClr val="323F4F"/>
              </a:solidFill>
              <a:prstDash val="solid"/>
              <a:miter lim="800000"/>
              <a:headEnd type="none" w="sm" len="sm"/>
              <a:tailEnd type="none" w="sm" len="sm"/>
            </a:ln>
          </p:spPr>
          <p:txBody>
            <a:bodyPr spcFirstLastPara="1" wrap="square" lIns="91425" tIns="45700" rIns="91425" bIns="45700" anchor="ctr" anchorCtr="1">
              <a:noAutofit/>
            </a:bodyPr>
            <a:lstStyle/>
            <a:p>
              <a:pPr marL="0" marR="0" lvl="0" indent="0" algn="ctr" rtl="0">
                <a:lnSpc>
                  <a:spcPct val="80000"/>
                </a:lnSpc>
                <a:spcBef>
                  <a:spcPts val="0"/>
                </a:spcBef>
                <a:spcAft>
                  <a:spcPts val="0"/>
                </a:spcAft>
                <a:buClr>
                  <a:srgbClr val="000000"/>
                </a:buClr>
                <a:buSzPts val="3875"/>
                <a:buFont typeface="Arial"/>
                <a:buNone/>
              </a:pPr>
              <a:r>
                <a:rPr lang="en-US" sz="3875" b="1" i="0" u="none" strike="noStrike" cap="none">
                  <a:solidFill>
                    <a:srgbClr val="073763"/>
                  </a:solidFill>
                  <a:latin typeface="Candara"/>
                  <a:ea typeface="Candara"/>
                  <a:cs typeface="Candara"/>
                  <a:sym typeface="Candara"/>
                </a:rPr>
                <a:t>I</a:t>
              </a:r>
              <a:endParaRPr sz="1400" b="0" i="0" u="none" strike="noStrike" cap="none">
                <a:solidFill>
                  <a:srgbClr val="073763"/>
                </a:solidFill>
                <a:latin typeface="Arial"/>
                <a:ea typeface="Arial"/>
                <a:cs typeface="Arial"/>
                <a:sym typeface="Arial"/>
              </a:endParaRPr>
            </a:p>
          </p:txBody>
        </p:sp>
        <p:cxnSp>
          <p:nvCxnSpPr>
            <p:cNvPr id="444" name="Google Shape;444;g6f9aa90ff0cd35b8_60"/>
            <p:cNvCxnSpPr>
              <a:stCxn id="443" idx="4"/>
            </p:cNvCxnSpPr>
            <p:nvPr/>
          </p:nvCxnSpPr>
          <p:spPr>
            <a:xfrm>
              <a:off x="2291060" y="2571175"/>
              <a:ext cx="5100" cy="858000"/>
            </a:xfrm>
            <a:prstGeom prst="straightConnector1">
              <a:avLst/>
            </a:prstGeom>
            <a:noFill/>
            <a:ln w="57150" cap="flat" cmpd="sng">
              <a:solidFill>
                <a:srgbClr val="323F4F"/>
              </a:solidFill>
              <a:prstDash val="solid"/>
              <a:miter lim="800000"/>
              <a:headEnd type="none" w="sm" len="sm"/>
              <a:tailEnd type="none" w="sm" len="sm"/>
            </a:ln>
          </p:spPr>
        </p:cxnSp>
      </p:grpSp>
      <p:sp>
        <p:nvSpPr>
          <p:cNvPr id="445" name="Google Shape;445;g6f9aa90ff0cd35b8_60"/>
          <p:cNvSpPr/>
          <p:nvPr/>
        </p:nvSpPr>
        <p:spPr>
          <a:xfrm>
            <a:off x="2674310" y="4742772"/>
            <a:ext cx="904200" cy="853500"/>
          </a:xfrm>
          <a:prstGeom prst="ellipse">
            <a:avLst/>
          </a:prstGeom>
          <a:solidFill>
            <a:schemeClr val="lt1"/>
          </a:solidFill>
          <a:ln w="57150" cap="flat" cmpd="sng">
            <a:solidFill>
              <a:srgbClr val="323F4F"/>
            </a:solidFill>
            <a:prstDash val="solid"/>
            <a:miter lim="800000"/>
            <a:headEnd type="none" w="sm" len="sm"/>
            <a:tailEnd type="none" w="sm" len="sm"/>
          </a:ln>
        </p:spPr>
        <p:txBody>
          <a:bodyPr spcFirstLastPara="1" wrap="square" lIns="91425" tIns="45700" rIns="91425" bIns="45700" anchor="ctr" anchorCtr="1">
            <a:noAutofit/>
          </a:bodyPr>
          <a:lstStyle/>
          <a:p>
            <a:pPr marL="0" marR="0" lvl="0" indent="0" algn="ctr" rtl="0">
              <a:lnSpc>
                <a:spcPct val="80000"/>
              </a:lnSpc>
              <a:spcBef>
                <a:spcPts val="0"/>
              </a:spcBef>
              <a:spcAft>
                <a:spcPts val="0"/>
              </a:spcAft>
              <a:buClr>
                <a:srgbClr val="000000"/>
              </a:buClr>
              <a:buSzPts val="3875"/>
              <a:buFont typeface="Arial"/>
              <a:buNone/>
            </a:pPr>
            <a:r>
              <a:rPr lang="en-US" sz="3875" b="1" i="0" u="none" strike="noStrike" cap="none">
                <a:solidFill>
                  <a:srgbClr val="2F5496"/>
                </a:solidFill>
                <a:latin typeface="Candara"/>
                <a:ea typeface="Candara"/>
                <a:cs typeface="Candara"/>
                <a:sym typeface="Candara"/>
              </a:rPr>
              <a:t>II</a:t>
            </a:r>
            <a:endParaRPr sz="1400" b="0" i="0" u="none" strike="noStrike" cap="none">
              <a:solidFill>
                <a:srgbClr val="000000"/>
              </a:solidFill>
              <a:latin typeface="Arial"/>
              <a:ea typeface="Arial"/>
              <a:cs typeface="Arial"/>
              <a:sym typeface="Arial"/>
            </a:endParaRPr>
          </a:p>
        </p:txBody>
      </p:sp>
      <p:cxnSp>
        <p:nvCxnSpPr>
          <p:cNvPr id="446" name="Google Shape;446;g6f9aa90ff0cd35b8_60"/>
          <p:cNvCxnSpPr>
            <a:stCxn id="445" idx="0"/>
          </p:cNvCxnSpPr>
          <p:nvPr/>
        </p:nvCxnSpPr>
        <p:spPr>
          <a:xfrm rot="10800000" flipH="1">
            <a:off x="3126410" y="3884772"/>
            <a:ext cx="5100" cy="858000"/>
          </a:xfrm>
          <a:prstGeom prst="straightConnector1">
            <a:avLst/>
          </a:prstGeom>
          <a:noFill/>
          <a:ln w="57150" cap="flat" cmpd="sng">
            <a:solidFill>
              <a:srgbClr val="323F4F"/>
            </a:solidFill>
            <a:prstDash val="solid"/>
            <a:miter lim="800000"/>
            <a:headEnd type="none" w="sm" len="sm"/>
            <a:tailEnd type="none" w="sm" len="sm"/>
          </a:ln>
        </p:spPr>
      </p:cxnSp>
      <p:grpSp>
        <p:nvGrpSpPr>
          <p:cNvPr id="447" name="Google Shape;447;g6f9aa90ff0cd35b8_60"/>
          <p:cNvGrpSpPr/>
          <p:nvPr/>
        </p:nvGrpSpPr>
        <p:grpSpPr>
          <a:xfrm>
            <a:off x="5110480" y="2186185"/>
            <a:ext cx="904200" cy="1711500"/>
            <a:chOff x="1838960" y="1717675"/>
            <a:chExt cx="904200" cy="1711500"/>
          </a:xfrm>
        </p:grpSpPr>
        <p:sp>
          <p:nvSpPr>
            <p:cNvPr id="448" name="Google Shape;448;g6f9aa90ff0cd35b8_60"/>
            <p:cNvSpPr/>
            <p:nvPr/>
          </p:nvSpPr>
          <p:spPr>
            <a:xfrm>
              <a:off x="1838960" y="1717675"/>
              <a:ext cx="904200" cy="853500"/>
            </a:xfrm>
            <a:prstGeom prst="ellipse">
              <a:avLst/>
            </a:prstGeom>
            <a:solidFill>
              <a:schemeClr val="lt1"/>
            </a:solidFill>
            <a:ln w="57150" cap="flat" cmpd="sng">
              <a:solidFill>
                <a:srgbClr val="323F4F"/>
              </a:solidFill>
              <a:prstDash val="solid"/>
              <a:miter lim="800000"/>
              <a:headEnd type="none" w="sm" len="sm"/>
              <a:tailEnd type="none" w="sm" len="sm"/>
            </a:ln>
          </p:spPr>
          <p:txBody>
            <a:bodyPr spcFirstLastPara="1" wrap="square" lIns="91425" tIns="45700" rIns="91425" bIns="45700" anchor="ctr" anchorCtr="1">
              <a:noAutofit/>
            </a:bodyPr>
            <a:lstStyle/>
            <a:p>
              <a:pPr marL="0" marR="0" lvl="0" indent="0" algn="ctr" rtl="0">
                <a:lnSpc>
                  <a:spcPct val="80000"/>
                </a:lnSpc>
                <a:spcBef>
                  <a:spcPts val="0"/>
                </a:spcBef>
                <a:spcAft>
                  <a:spcPts val="0"/>
                </a:spcAft>
                <a:buClr>
                  <a:srgbClr val="000000"/>
                </a:buClr>
                <a:buSzPts val="3875"/>
                <a:buFont typeface="Arial"/>
                <a:buNone/>
              </a:pPr>
              <a:r>
                <a:rPr lang="en-US" sz="3875" b="1" i="0" u="none" strike="noStrike" cap="none">
                  <a:solidFill>
                    <a:srgbClr val="2F5496"/>
                  </a:solidFill>
                  <a:latin typeface="Candara"/>
                  <a:ea typeface="Candara"/>
                  <a:cs typeface="Candara"/>
                  <a:sym typeface="Candara"/>
                </a:rPr>
                <a:t>III</a:t>
              </a:r>
              <a:endParaRPr sz="1400" b="0" i="0" u="none" strike="noStrike" cap="none">
                <a:solidFill>
                  <a:srgbClr val="000000"/>
                </a:solidFill>
                <a:latin typeface="Arial"/>
                <a:ea typeface="Arial"/>
                <a:cs typeface="Arial"/>
                <a:sym typeface="Arial"/>
              </a:endParaRPr>
            </a:p>
          </p:txBody>
        </p:sp>
        <p:cxnSp>
          <p:nvCxnSpPr>
            <p:cNvPr id="449" name="Google Shape;449;g6f9aa90ff0cd35b8_60"/>
            <p:cNvCxnSpPr>
              <a:stCxn id="448" idx="4"/>
            </p:cNvCxnSpPr>
            <p:nvPr/>
          </p:nvCxnSpPr>
          <p:spPr>
            <a:xfrm>
              <a:off x="2291060" y="2571175"/>
              <a:ext cx="5100" cy="858000"/>
            </a:xfrm>
            <a:prstGeom prst="straightConnector1">
              <a:avLst/>
            </a:prstGeom>
            <a:noFill/>
            <a:ln w="57150" cap="flat" cmpd="sng">
              <a:solidFill>
                <a:srgbClr val="323F4F"/>
              </a:solidFill>
              <a:prstDash val="solid"/>
              <a:miter lim="800000"/>
              <a:headEnd type="none" w="sm" len="sm"/>
              <a:tailEnd type="none" w="sm" len="sm"/>
            </a:ln>
          </p:spPr>
        </p:cxnSp>
      </p:grpSp>
      <p:sp>
        <p:nvSpPr>
          <p:cNvPr id="450" name="Google Shape;450;g6f9aa90ff0cd35b8_60"/>
          <p:cNvSpPr txBox="1"/>
          <p:nvPr/>
        </p:nvSpPr>
        <p:spPr>
          <a:xfrm>
            <a:off x="2051525" y="2400450"/>
            <a:ext cx="3149700" cy="477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2F5496"/>
              </a:buClr>
              <a:buSzPts val="2500"/>
              <a:buFont typeface="Candara"/>
              <a:buNone/>
            </a:pPr>
            <a:r>
              <a:rPr lang="en-US" sz="2500" b="1" u="sng">
                <a:solidFill>
                  <a:srgbClr val="2F5496"/>
                </a:solidFill>
                <a:latin typeface="Candara"/>
                <a:ea typeface="Candara"/>
                <a:cs typeface="Candara"/>
                <a:sym typeface="Candara"/>
              </a:rPr>
              <a:t>Tổng quan</a:t>
            </a:r>
            <a:endParaRPr sz="1400" b="0" i="0" u="none" strike="noStrike" cap="none">
              <a:solidFill>
                <a:srgbClr val="000000"/>
              </a:solidFill>
              <a:latin typeface="Arial"/>
              <a:ea typeface="Arial"/>
              <a:cs typeface="Arial"/>
              <a:sym typeface="Arial"/>
            </a:endParaRPr>
          </a:p>
        </p:txBody>
      </p:sp>
      <p:sp>
        <p:nvSpPr>
          <p:cNvPr id="451" name="Google Shape;451;g6f9aa90ff0cd35b8_60"/>
          <p:cNvSpPr txBox="1"/>
          <p:nvPr/>
        </p:nvSpPr>
        <p:spPr>
          <a:xfrm>
            <a:off x="6014720" y="2183879"/>
            <a:ext cx="2499300" cy="861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2F5496"/>
              </a:buClr>
              <a:buSzPts val="2500"/>
              <a:buFont typeface="Candara"/>
              <a:buNone/>
            </a:pPr>
            <a:r>
              <a:rPr lang="en-US" sz="2500" b="1" u="sng">
                <a:solidFill>
                  <a:srgbClr val="2F5496"/>
                </a:solidFill>
                <a:latin typeface="Candara"/>
                <a:ea typeface="Candara"/>
                <a:cs typeface="Candara"/>
                <a:sym typeface="Candara"/>
              </a:rPr>
              <a:t>Tiến hành thực nghiệm</a:t>
            </a:r>
            <a:endParaRPr sz="1400" b="0" i="0" u="none" strike="noStrike" cap="none">
              <a:solidFill>
                <a:srgbClr val="000000"/>
              </a:solidFill>
              <a:latin typeface="Arial"/>
              <a:ea typeface="Arial"/>
              <a:cs typeface="Arial"/>
              <a:sym typeface="Arial"/>
            </a:endParaRPr>
          </a:p>
        </p:txBody>
      </p:sp>
      <p:sp>
        <p:nvSpPr>
          <p:cNvPr id="452" name="Google Shape;452;g6f9aa90ff0cd35b8_60"/>
          <p:cNvSpPr txBox="1"/>
          <p:nvPr/>
        </p:nvSpPr>
        <p:spPr>
          <a:xfrm>
            <a:off x="3661900" y="4903675"/>
            <a:ext cx="3256800" cy="477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2F5496"/>
              </a:buClr>
              <a:buSzPts val="2500"/>
              <a:buFont typeface="Candara"/>
              <a:buNone/>
            </a:pPr>
            <a:r>
              <a:rPr lang="en-US" sz="2500" b="1" u="sng">
                <a:solidFill>
                  <a:srgbClr val="2F5496"/>
                </a:solidFill>
                <a:latin typeface="Candara"/>
                <a:ea typeface="Candara"/>
                <a:cs typeface="Candara"/>
                <a:sym typeface="Candara"/>
              </a:rPr>
              <a:t>Mô hình bài toán</a:t>
            </a:r>
            <a:endParaRPr sz="1400" b="0" i="0" u="none" strike="noStrike" cap="none">
              <a:solidFill>
                <a:srgbClr val="000000"/>
              </a:solidFill>
              <a:latin typeface="Arial"/>
              <a:ea typeface="Arial"/>
              <a:cs typeface="Arial"/>
              <a:sym typeface="Arial"/>
            </a:endParaRPr>
          </a:p>
        </p:txBody>
      </p:sp>
      <p:sp>
        <p:nvSpPr>
          <p:cNvPr id="453" name="Google Shape;453;g6f9aa90ff0cd35b8_60"/>
          <p:cNvSpPr/>
          <p:nvPr/>
        </p:nvSpPr>
        <p:spPr>
          <a:xfrm>
            <a:off x="-652463" y="-663692"/>
            <a:ext cx="2481000" cy="2434500"/>
          </a:xfrm>
          <a:prstGeom prst="ellipse">
            <a:avLst/>
          </a:prstGeom>
          <a:solidFill>
            <a:srgbClr val="B3C6E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7000"/>
              <a:buFont typeface="Arial"/>
              <a:buNone/>
            </a:pPr>
            <a:endParaRPr sz="7000" b="0" i="0" u="none" strike="noStrike" cap="none">
              <a:solidFill>
                <a:schemeClr val="dk2"/>
              </a:solidFill>
              <a:latin typeface="Calibri"/>
              <a:ea typeface="Calibri"/>
              <a:cs typeface="Calibri"/>
              <a:sym typeface="Calibri"/>
            </a:endParaRPr>
          </a:p>
        </p:txBody>
      </p:sp>
      <p:sp>
        <p:nvSpPr>
          <p:cNvPr id="454" name="Google Shape;454;g6f9aa90ff0cd35b8_60"/>
          <p:cNvSpPr/>
          <p:nvPr/>
        </p:nvSpPr>
        <p:spPr>
          <a:xfrm>
            <a:off x="6624510" y="4754347"/>
            <a:ext cx="904200" cy="853500"/>
          </a:xfrm>
          <a:prstGeom prst="ellipse">
            <a:avLst/>
          </a:prstGeom>
          <a:solidFill>
            <a:schemeClr val="dk1"/>
          </a:solidFill>
          <a:ln w="57150" cap="flat" cmpd="sng">
            <a:solidFill>
              <a:srgbClr val="323F4F"/>
            </a:solidFill>
            <a:prstDash val="solid"/>
            <a:miter lim="800000"/>
            <a:headEnd type="none" w="sm" len="sm"/>
            <a:tailEnd type="none" w="sm" len="sm"/>
          </a:ln>
        </p:spPr>
        <p:txBody>
          <a:bodyPr spcFirstLastPara="1" wrap="square" lIns="91425" tIns="45700" rIns="91425" bIns="45700" anchor="ctr" anchorCtr="1">
            <a:noAutofit/>
          </a:bodyPr>
          <a:lstStyle/>
          <a:p>
            <a:pPr marL="0" marR="0" lvl="0" indent="0" algn="ctr" rtl="0">
              <a:lnSpc>
                <a:spcPct val="80000"/>
              </a:lnSpc>
              <a:spcBef>
                <a:spcPts val="0"/>
              </a:spcBef>
              <a:spcAft>
                <a:spcPts val="0"/>
              </a:spcAft>
              <a:buClr>
                <a:srgbClr val="000000"/>
              </a:buClr>
              <a:buSzPts val="3875"/>
              <a:buFont typeface="Arial"/>
              <a:buNone/>
            </a:pPr>
            <a:r>
              <a:rPr lang="en-US" sz="3875" b="1" i="0" u="none" strike="noStrike" cap="none">
                <a:solidFill>
                  <a:schemeClr val="lt1"/>
                </a:solidFill>
                <a:latin typeface="Candara"/>
                <a:ea typeface="Candara"/>
                <a:cs typeface="Candara"/>
                <a:sym typeface="Candara"/>
              </a:rPr>
              <a:t>I</a:t>
            </a:r>
            <a:r>
              <a:rPr lang="en-US" sz="3875" b="1">
                <a:solidFill>
                  <a:schemeClr val="lt1"/>
                </a:solidFill>
                <a:latin typeface="Candara"/>
                <a:ea typeface="Candara"/>
                <a:cs typeface="Candara"/>
                <a:sym typeface="Candara"/>
              </a:rPr>
              <a:t>V</a:t>
            </a:r>
            <a:endParaRPr sz="1400" b="0" i="0" u="none" strike="noStrike" cap="none">
              <a:solidFill>
                <a:schemeClr val="lt1"/>
              </a:solidFill>
              <a:latin typeface="Arial"/>
              <a:ea typeface="Arial"/>
              <a:cs typeface="Arial"/>
              <a:sym typeface="Arial"/>
            </a:endParaRPr>
          </a:p>
        </p:txBody>
      </p:sp>
      <p:cxnSp>
        <p:nvCxnSpPr>
          <p:cNvPr id="455" name="Google Shape;455;g6f9aa90ff0cd35b8_60"/>
          <p:cNvCxnSpPr>
            <a:stCxn id="454" idx="0"/>
          </p:cNvCxnSpPr>
          <p:nvPr/>
        </p:nvCxnSpPr>
        <p:spPr>
          <a:xfrm rot="10800000" flipH="1">
            <a:off x="7076610" y="3896347"/>
            <a:ext cx="5100" cy="858000"/>
          </a:xfrm>
          <a:prstGeom prst="straightConnector1">
            <a:avLst/>
          </a:prstGeom>
          <a:noFill/>
          <a:ln w="57150" cap="flat" cmpd="sng">
            <a:solidFill>
              <a:srgbClr val="323F4F"/>
            </a:solidFill>
            <a:prstDash val="solid"/>
            <a:miter lim="800000"/>
            <a:headEnd type="none" w="sm" len="sm"/>
            <a:tailEnd type="none" w="sm" len="sm"/>
          </a:ln>
        </p:spPr>
      </p:cxnSp>
      <p:sp>
        <p:nvSpPr>
          <p:cNvPr id="456" name="Google Shape;456;g6f9aa90ff0cd35b8_60"/>
          <p:cNvSpPr txBox="1"/>
          <p:nvPr/>
        </p:nvSpPr>
        <p:spPr>
          <a:xfrm>
            <a:off x="7612100" y="4518775"/>
            <a:ext cx="3256800" cy="861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2F5496"/>
              </a:buClr>
              <a:buSzPts val="2500"/>
              <a:buFont typeface="Candara"/>
              <a:buNone/>
            </a:pPr>
            <a:r>
              <a:rPr lang="en-US" sz="2500" b="1" u="sng">
                <a:solidFill>
                  <a:srgbClr val="2F5496"/>
                </a:solidFill>
                <a:latin typeface="Candara"/>
                <a:ea typeface="Candara"/>
                <a:cs typeface="Candara"/>
                <a:sym typeface="Candara"/>
              </a:rPr>
              <a:t>Nhận xét và hướng phát triển</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g1fd97d3ddf3_3_35"/>
          <p:cNvSpPr/>
          <p:nvPr/>
        </p:nvSpPr>
        <p:spPr>
          <a:xfrm>
            <a:off x="9588500" y="4481300"/>
            <a:ext cx="3114000" cy="2904000"/>
          </a:xfrm>
          <a:prstGeom prst="ellipse">
            <a:avLst/>
          </a:prstGeom>
          <a:solidFill>
            <a:srgbClr val="D8E2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 name="Google Shape;132;g1fd97d3ddf3_3_35"/>
          <p:cNvSpPr/>
          <p:nvPr/>
        </p:nvSpPr>
        <p:spPr>
          <a:xfrm>
            <a:off x="1107440" y="309880"/>
            <a:ext cx="6675000" cy="817800"/>
          </a:xfrm>
          <a:prstGeom prst="rect">
            <a:avLst/>
          </a:prstGeom>
          <a:solidFill>
            <a:srgbClr val="D8E2F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000"/>
              <a:buFont typeface="Arial"/>
              <a:buNone/>
            </a:pPr>
            <a:r>
              <a:rPr lang="en-US" sz="3000" b="1">
                <a:solidFill>
                  <a:srgbClr val="2F5496"/>
                </a:solidFill>
                <a:latin typeface="Bodoni"/>
                <a:ea typeface="Bodoni"/>
                <a:cs typeface="Bodoni"/>
                <a:sym typeface="Bodoni"/>
              </a:rPr>
              <a:t>TỔNG QUAN</a:t>
            </a:r>
            <a:endParaRPr sz="1400" b="0" i="0" u="none" strike="noStrike" cap="none">
              <a:solidFill>
                <a:srgbClr val="000000"/>
              </a:solidFill>
              <a:latin typeface="Arial"/>
              <a:ea typeface="Arial"/>
              <a:cs typeface="Arial"/>
              <a:sym typeface="Arial"/>
            </a:endParaRPr>
          </a:p>
        </p:txBody>
      </p:sp>
      <p:sp>
        <p:nvSpPr>
          <p:cNvPr id="133" name="Google Shape;133;g1fd97d3ddf3_3_35"/>
          <p:cNvSpPr/>
          <p:nvPr/>
        </p:nvSpPr>
        <p:spPr>
          <a:xfrm>
            <a:off x="0" y="0"/>
            <a:ext cx="1625700" cy="1463100"/>
          </a:xfrm>
          <a:prstGeom prst="ellipse">
            <a:avLst/>
          </a:prstGeom>
          <a:solidFill>
            <a:srgbClr val="B3C6E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4000"/>
              <a:buFont typeface="Arial"/>
              <a:buNone/>
            </a:pPr>
            <a:r>
              <a:rPr lang="en-US" sz="4000" b="1" i="0" u="none" strike="noStrike" cap="none">
                <a:solidFill>
                  <a:srgbClr val="2F5496"/>
                </a:solidFill>
                <a:latin typeface="Bodoni"/>
                <a:ea typeface="Bodoni"/>
                <a:cs typeface="Bodoni"/>
                <a:sym typeface="Bodoni"/>
              </a:rPr>
              <a:t>I</a:t>
            </a:r>
            <a:endParaRPr sz="1400" b="0" i="0" u="none" strike="noStrike" cap="none">
              <a:solidFill>
                <a:srgbClr val="000000"/>
              </a:solidFill>
              <a:latin typeface="Arial"/>
              <a:ea typeface="Arial"/>
              <a:cs typeface="Arial"/>
              <a:sym typeface="Arial"/>
            </a:endParaRPr>
          </a:p>
        </p:txBody>
      </p:sp>
      <p:sp>
        <p:nvSpPr>
          <p:cNvPr id="134" name="Google Shape;134;g1fd97d3ddf3_3_35"/>
          <p:cNvSpPr>
            <a:spLocks noGrp="1"/>
          </p:cNvSpPr>
          <p:nvPr>
            <p:ph type="sldNum" idx="12"/>
          </p:nvPr>
        </p:nvSpPr>
        <p:spPr>
          <a:xfrm>
            <a:off x="11258168" y="6061120"/>
            <a:ext cx="720000" cy="720000"/>
          </a:xfrm>
          <a:prstGeom prst="ellipse">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200"/>
              <a:buNone/>
            </a:pPr>
            <a:fld id="{00000000-1234-1234-1234-123412341234}" type="slidenum">
              <a:rPr lang="en-US" b="1">
                <a:solidFill>
                  <a:srgbClr val="000000"/>
                </a:solidFill>
                <a:latin typeface="Calibri"/>
                <a:ea typeface="Calibri"/>
                <a:cs typeface="Calibri"/>
                <a:sym typeface="Calibri"/>
              </a:rPr>
              <a:t>3</a:t>
            </a:fld>
            <a:endParaRPr b="1">
              <a:solidFill>
                <a:srgbClr val="000000"/>
              </a:solidFill>
            </a:endParaRPr>
          </a:p>
        </p:txBody>
      </p:sp>
      <p:sp>
        <p:nvSpPr>
          <p:cNvPr id="135" name="Google Shape;135;g1fd97d3ddf3_3_35"/>
          <p:cNvSpPr txBox="1"/>
          <p:nvPr/>
        </p:nvSpPr>
        <p:spPr>
          <a:xfrm>
            <a:off x="2718750" y="1360625"/>
            <a:ext cx="5470200" cy="5571900"/>
          </a:xfrm>
          <a:prstGeom prst="rect">
            <a:avLst/>
          </a:prstGeom>
          <a:noFill/>
          <a:ln>
            <a:noFill/>
          </a:ln>
        </p:spPr>
        <p:txBody>
          <a:bodyPr spcFirstLastPara="1" wrap="square" lIns="91425" tIns="91425" rIns="91425" bIns="91425" anchor="t" anchorCtr="0">
            <a:spAutoFit/>
          </a:bodyPr>
          <a:lstStyle/>
          <a:p>
            <a:pPr marL="457200" marR="0" lvl="0" indent="-355600" algn="l" rtl="0">
              <a:lnSpc>
                <a:spcPct val="150000"/>
              </a:lnSpc>
              <a:spcBef>
                <a:spcPts val="0"/>
              </a:spcBef>
              <a:spcAft>
                <a:spcPts val="0"/>
              </a:spcAft>
              <a:buSzPts val="2000"/>
              <a:buFont typeface="Candara"/>
              <a:buChar char="●"/>
            </a:pPr>
            <a:r>
              <a:rPr lang="en-US" sz="2000" b="1">
                <a:latin typeface="Candara"/>
                <a:ea typeface="Candara"/>
                <a:cs typeface="Candara"/>
                <a:sym typeface="Candara"/>
              </a:rPr>
              <a:t>Tên đề tài:</a:t>
            </a:r>
            <a:r>
              <a:rPr lang="en-US" sz="2000">
                <a:latin typeface="Candara"/>
                <a:ea typeface="Candara"/>
                <a:cs typeface="Candara"/>
                <a:sym typeface="Candara"/>
              </a:rPr>
              <a:t> Phân loại khả năng tốt nghiệp của sinh viên U.I.T.</a:t>
            </a:r>
            <a:endParaRPr sz="2000">
              <a:latin typeface="Candara"/>
              <a:ea typeface="Candara"/>
              <a:cs typeface="Candara"/>
              <a:sym typeface="Candara"/>
            </a:endParaRPr>
          </a:p>
          <a:p>
            <a:pPr marL="457200" marR="0" lvl="0" indent="-355600" algn="l" rtl="0">
              <a:lnSpc>
                <a:spcPct val="150000"/>
              </a:lnSpc>
              <a:spcBef>
                <a:spcPts val="0"/>
              </a:spcBef>
              <a:spcAft>
                <a:spcPts val="0"/>
              </a:spcAft>
              <a:buSzPts val="2000"/>
              <a:buFont typeface="Candara"/>
              <a:buChar char="●"/>
            </a:pPr>
            <a:r>
              <a:rPr lang="en-US" sz="2000" b="1">
                <a:latin typeface="Candara"/>
                <a:ea typeface="Candara"/>
                <a:cs typeface="Candara"/>
                <a:sym typeface="Candara"/>
              </a:rPr>
              <a:t>Thời gian thực hiện:</a:t>
            </a:r>
            <a:r>
              <a:rPr lang="en-US" sz="2000">
                <a:latin typeface="Candara"/>
                <a:ea typeface="Candara"/>
                <a:cs typeface="Candara"/>
                <a:sym typeface="Candara"/>
              </a:rPr>
              <a:t> từ tháng 5 năm 2023</a:t>
            </a:r>
            <a:endParaRPr sz="2000">
              <a:latin typeface="Candara"/>
              <a:ea typeface="Candara"/>
              <a:cs typeface="Candara"/>
              <a:sym typeface="Candara"/>
            </a:endParaRPr>
          </a:p>
          <a:p>
            <a:pPr marL="457200" marR="0" lvl="0" indent="-355600" algn="l" rtl="0">
              <a:lnSpc>
                <a:spcPct val="150000"/>
              </a:lnSpc>
              <a:spcBef>
                <a:spcPts val="0"/>
              </a:spcBef>
              <a:spcAft>
                <a:spcPts val="0"/>
              </a:spcAft>
              <a:buSzPts val="2000"/>
              <a:buFont typeface="Candara"/>
              <a:buChar char="●"/>
            </a:pPr>
            <a:r>
              <a:rPr lang="en-US" sz="2000" b="1">
                <a:latin typeface="Candara"/>
                <a:ea typeface="Candara"/>
                <a:cs typeface="Candara"/>
                <a:sym typeface="Candara"/>
              </a:rPr>
              <a:t>Input:</a:t>
            </a:r>
            <a:r>
              <a:rPr lang="en-US" sz="2000">
                <a:latin typeface="Candara"/>
                <a:ea typeface="Candara"/>
                <a:cs typeface="Candara"/>
                <a:sym typeface="Candara"/>
              </a:rPr>
              <a:t> dữ liệu trường UIT về thông tin sinh viên, kết quả học tập, kết quả drl, chứng chỉ anh văn, xlhv, …</a:t>
            </a:r>
            <a:endParaRPr sz="2000">
              <a:latin typeface="Candara"/>
              <a:ea typeface="Candara"/>
              <a:cs typeface="Candara"/>
              <a:sym typeface="Candara"/>
            </a:endParaRPr>
          </a:p>
          <a:p>
            <a:pPr marL="457200" marR="0" lvl="0" indent="-355600" algn="l" rtl="0">
              <a:lnSpc>
                <a:spcPct val="150000"/>
              </a:lnSpc>
              <a:spcBef>
                <a:spcPts val="0"/>
              </a:spcBef>
              <a:spcAft>
                <a:spcPts val="0"/>
              </a:spcAft>
              <a:buSzPts val="2000"/>
              <a:buFont typeface="Candara"/>
              <a:buChar char="●"/>
            </a:pPr>
            <a:r>
              <a:rPr lang="en-US" sz="2000" b="1">
                <a:latin typeface="Candara"/>
                <a:ea typeface="Candara"/>
                <a:cs typeface="Candara"/>
                <a:sym typeface="Candara"/>
              </a:rPr>
              <a:t>Output:</a:t>
            </a:r>
            <a:r>
              <a:rPr lang="en-US" sz="2000">
                <a:latin typeface="Candara"/>
                <a:ea typeface="Candara"/>
                <a:cs typeface="Candara"/>
                <a:sym typeface="Candara"/>
              </a:rPr>
              <a:t> gồm 2 nhãn</a:t>
            </a:r>
            <a:endParaRPr sz="2000">
              <a:latin typeface="Candara"/>
              <a:ea typeface="Candara"/>
              <a:cs typeface="Candara"/>
              <a:sym typeface="Candara"/>
            </a:endParaRPr>
          </a:p>
          <a:p>
            <a:pPr marL="914400" marR="0" lvl="1" indent="-355600" algn="l" rtl="0">
              <a:lnSpc>
                <a:spcPct val="150000"/>
              </a:lnSpc>
              <a:spcBef>
                <a:spcPts val="0"/>
              </a:spcBef>
              <a:spcAft>
                <a:spcPts val="0"/>
              </a:spcAft>
              <a:buSzPts val="2000"/>
              <a:buFont typeface="Candara"/>
              <a:buChar char="○"/>
            </a:pPr>
            <a:r>
              <a:rPr lang="en-US" sz="2000" i="1">
                <a:latin typeface="Candara"/>
                <a:ea typeface="Candara"/>
                <a:cs typeface="Candara"/>
                <a:sym typeface="Candara"/>
              </a:rPr>
              <a:t>Nhãn 0</a:t>
            </a:r>
            <a:r>
              <a:rPr lang="en-US" sz="2000">
                <a:latin typeface="Candara"/>
                <a:ea typeface="Candara"/>
                <a:cs typeface="Candara"/>
                <a:sym typeface="Candara"/>
              </a:rPr>
              <a:t> (sinh viên không còn khả năng tốt nghiệp: du học, bỏ học, xử lý học vụ…)</a:t>
            </a:r>
            <a:endParaRPr sz="2000">
              <a:latin typeface="Candara"/>
              <a:ea typeface="Candara"/>
              <a:cs typeface="Candara"/>
              <a:sym typeface="Candara"/>
            </a:endParaRPr>
          </a:p>
          <a:p>
            <a:pPr marL="914400" marR="0" lvl="1" indent="-355600" algn="l" rtl="0">
              <a:lnSpc>
                <a:spcPct val="150000"/>
              </a:lnSpc>
              <a:spcBef>
                <a:spcPts val="0"/>
              </a:spcBef>
              <a:spcAft>
                <a:spcPts val="0"/>
              </a:spcAft>
              <a:buSzPts val="2000"/>
              <a:buFont typeface="Candara"/>
              <a:buChar char="○"/>
            </a:pPr>
            <a:r>
              <a:rPr lang="en-US" sz="2000" i="1">
                <a:latin typeface="Candara"/>
                <a:ea typeface="Candara"/>
                <a:cs typeface="Candara"/>
                <a:sym typeface="Candara"/>
              </a:rPr>
              <a:t>Nhãn 1 </a:t>
            </a:r>
            <a:r>
              <a:rPr lang="en-US" sz="2000">
                <a:latin typeface="Candara"/>
                <a:ea typeface="Candara"/>
                <a:cs typeface="Candara"/>
                <a:sym typeface="Candara"/>
              </a:rPr>
              <a:t>(sinh viên có khả năng tốt nghiệp)</a:t>
            </a:r>
            <a:endParaRPr sz="2000">
              <a:latin typeface="Candara"/>
              <a:ea typeface="Candara"/>
              <a:cs typeface="Candara"/>
              <a:sym typeface="Candara"/>
            </a:endParaRPr>
          </a:p>
        </p:txBody>
      </p:sp>
      <p:sp>
        <p:nvSpPr>
          <p:cNvPr id="136" name="Google Shape;136;g1fd97d3ddf3_3_35"/>
          <p:cNvSpPr/>
          <p:nvPr/>
        </p:nvSpPr>
        <p:spPr>
          <a:xfrm>
            <a:off x="812850" y="2043650"/>
            <a:ext cx="1905900" cy="1161300"/>
          </a:xfrm>
          <a:prstGeom prst="homePlate">
            <a:avLst>
              <a:gd name="adj" fmla="val 50000"/>
            </a:avLst>
          </a:prstGeom>
          <a:solidFill>
            <a:srgbClr val="2F5496"/>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50000"/>
              </a:lnSpc>
              <a:spcBef>
                <a:spcPts val="0"/>
              </a:spcBef>
              <a:spcAft>
                <a:spcPts val="0"/>
              </a:spcAft>
              <a:buClr>
                <a:srgbClr val="000000"/>
              </a:buClr>
              <a:buSzPts val="2500"/>
              <a:buFont typeface="Arial"/>
              <a:buNone/>
            </a:pPr>
            <a:r>
              <a:rPr lang="en-US" sz="2500" b="1">
                <a:solidFill>
                  <a:schemeClr val="lt1"/>
                </a:solidFill>
                <a:latin typeface="Candara"/>
                <a:ea typeface="Candara"/>
                <a:cs typeface="Candara"/>
                <a:sym typeface="Candara"/>
              </a:rPr>
              <a:t>Mô tả </a:t>
            </a:r>
            <a:endParaRPr sz="2500" b="1">
              <a:solidFill>
                <a:schemeClr val="lt1"/>
              </a:solidFill>
              <a:latin typeface="Candara"/>
              <a:ea typeface="Candara"/>
              <a:cs typeface="Candara"/>
              <a:sym typeface="Candara"/>
            </a:endParaRPr>
          </a:p>
          <a:p>
            <a:pPr marL="0" marR="0" lvl="0" indent="0" algn="l" rtl="0">
              <a:lnSpc>
                <a:spcPct val="150000"/>
              </a:lnSpc>
              <a:spcBef>
                <a:spcPts val="0"/>
              </a:spcBef>
              <a:spcAft>
                <a:spcPts val="0"/>
              </a:spcAft>
              <a:buClr>
                <a:srgbClr val="000000"/>
              </a:buClr>
              <a:buSzPts val="2500"/>
              <a:buFont typeface="Arial"/>
              <a:buNone/>
            </a:pPr>
            <a:r>
              <a:rPr lang="en-US" sz="2500" b="1">
                <a:solidFill>
                  <a:schemeClr val="lt1"/>
                </a:solidFill>
                <a:latin typeface="Candara"/>
                <a:ea typeface="Candara"/>
                <a:cs typeface="Candara"/>
                <a:sym typeface="Candara"/>
              </a:rPr>
              <a:t>bài toán</a:t>
            </a:r>
            <a:endParaRPr sz="1400" b="1" i="0" u="none" strike="noStrike" cap="none">
              <a:solidFill>
                <a:schemeClr val="lt1"/>
              </a:solidFill>
              <a:latin typeface="Arial"/>
              <a:ea typeface="Arial"/>
              <a:cs typeface="Arial"/>
              <a:sym typeface="Arial"/>
            </a:endParaRPr>
          </a:p>
        </p:txBody>
      </p:sp>
      <p:cxnSp>
        <p:nvCxnSpPr>
          <p:cNvPr id="137" name="Google Shape;137;g1fd97d3ddf3_3_35"/>
          <p:cNvCxnSpPr>
            <a:stCxn id="133" idx="4"/>
          </p:cNvCxnSpPr>
          <p:nvPr/>
        </p:nvCxnSpPr>
        <p:spPr>
          <a:xfrm flipH="1">
            <a:off x="794250" y="1463100"/>
            <a:ext cx="18600" cy="5455800"/>
          </a:xfrm>
          <a:prstGeom prst="straightConnector1">
            <a:avLst/>
          </a:prstGeom>
          <a:noFill/>
          <a:ln w="38100" cap="flat" cmpd="sng">
            <a:solidFill>
              <a:srgbClr val="2F5496"/>
            </a:solidFill>
            <a:prstDash val="solid"/>
            <a:round/>
            <a:headEnd type="none" w="sm" len="sm"/>
            <a:tailEnd type="none" w="sm" len="sm"/>
          </a:ln>
        </p:spPr>
      </p:cxnSp>
      <p:pic>
        <p:nvPicPr>
          <p:cNvPr id="138" name="Google Shape;138;g1fd97d3ddf3_3_35"/>
          <p:cNvPicPr preferRelativeResize="0"/>
          <p:nvPr/>
        </p:nvPicPr>
        <p:blipFill rotWithShape="1">
          <a:blip r:embed="rId3">
            <a:alphaModFix/>
          </a:blip>
          <a:srcRect/>
          <a:stretch/>
        </p:blipFill>
        <p:spPr>
          <a:xfrm>
            <a:off x="8188951" y="524026"/>
            <a:ext cx="3761450" cy="3761425"/>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60"/>
        <p:cNvGrpSpPr/>
        <p:nvPr/>
      </p:nvGrpSpPr>
      <p:grpSpPr>
        <a:xfrm>
          <a:off x="0" y="0"/>
          <a:ext cx="0" cy="0"/>
          <a:chOff x="0" y="0"/>
          <a:chExt cx="0" cy="0"/>
        </a:xfrm>
      </p:grpSpPr>
      <p:sp>
        <p:nvSpPr>
          <p:cNvPr id="461" name="Google Shape;461;g226b94d6519_0_300"/>
          <p:cNvSpPr/>
          <p:nvPr/>
        </p:nvSpPr>
        <p:spPr>
          <a:xfrm>
            <a:off x="1107450" y="309875"/>
            <a:ext cx="8084400" cy="817800"/>
          </a:xfrm>
          <a:prstGeom prst="rect">
            <a:avLst/>
          </a:prstGeom>
          <a:solidFill>
            <a:srgbClr val="D8E2F3"/>
          </a:solid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3000"/>
              <a:buFont typeface="Arial"/>
              <a:buNone/>
            </a:pPr>
            <a:r>
              <a:rPr lang="en-US" sz="3000" b="1">
                <a:solidFill>
                  <a:srgbClr val="2F5496"/>
                </a:solidFill>
                <a:latin typeface="Bodoni"/>
                <a:ea typeface="Bodoni"/>
                <a:cs typeface="Bodoni"/>
                <a:sym typeface="Bodoni"/>
              </a:rPr>
              <a:t>NHẬN XÉT &amp; HƯỚNG PHÁT TRIỂN</a:t>
            </a:r>
            <a:endParaRPr sz="3000" b="1">
              <a:solidFill>
                <a:srgbClr val="2F5496"/>
              </a:solidFill>
              <a:latin typeface="Bodoni"/>
              <a:ea typeface="Bodoni"/>
              <a:cs typeface="Bodoni"/>
              <a:sym typeface="Bodoni"/>
            </a:endParaRPr>
          </a:p>
        </p:txBody>
      </p:sp>
      <p:sp>
        <p:nvSpPr>
          <p:cNvPr id="462" name="Google Shape;462;g226b94d6519_0_300"/>
          <p:cNvSpPr/>
          <p:nvPr/>
        </p:nvSpPr>
        <p:spPr>
          <a:xfrm>
            <a:off x="0" y="0"/>
            <a:ext cx="1625700" cy="1463100"/>
          </a:xfrm>
          <a:prstGeom prst="ellipse">
            <a:avLst/>
          </a:prstGeom>
          <a:solidFill>
            <a:srgbClr val="B3C6E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4000"/>
              <a:buFont typeface="Arial"/>
              <a:buNone/>
            </a:pPr>
            <a:r>
              <a:rPr lang="en-US" sz="4000" b="1" i="0" u="none" strike="noStrike" cap="none">
                <a:solidFill>
                  <a:srgbClr val="2F5496"/>
                </a:solidFill>
                <a:latin typeface="Bodoni"/>
                <a:ea typeface="Bodoni"/>
                <a:cs typeface="Bodoni"/>
                <a:sym typeface="Bodoni"/>
              </a:rPr>
              <a:t>I</a:t>
            </a:r>
            <a:r>
              <a:rPr lang="en-US" sz="4000" b="1">
                <a:solidFill>
                  <a:srgbClr val="2F5496"/>
                </a:solidFill>
                <a:latin typeface="Bodoni"/>
                <a:ea typeface="Bodoni"/>
                <a:cs typeface="Bodoni"/>
                <a:sym typeface="Bodoni"/>
              </a:rPr>
              <a:t>V</a:t>
            </a:r>
            <a:endParaRPr sz="1400" b="0" i="0" u="none" strike="noStrike" cap="none">
              <a:solidFill>
                <a:srgbClr val="000000"/>
              </a:solidFill>
              <a:latin typeface="Arial"/>
              <a:ea typeface="Arial"/>
              <a:cs typeface="Arial"/>
              <a:sym typeface="Arial"/>
            </a:endParaRPr>
          </a:p>
        </p:txBody>
      </p:sp>
      <p:sp>
        <p:nvSpPr>
          <p:cNvPr id="463" name="Google Shape;463;g226b94d6519_0_300"/>
          <p:cNvSpPr>
            <a:spLocks noGrp="1"/>
          </p:cNvSpPr>
          <p:nvPr>
            <p:ph type="sldNum" idx="12"/>
          </p:nvPr>
        </p:nvSpPr>
        <p:spPr>
          <a:xfrm>
            <a:off x="11258168" y="6061120"/>
            <a:ext cx="720000" cy="720000"/>
          </a:xfrm>
          <a:prstGeom prst="ellipse">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200"/>
              <a:buNone/>
            </a:pPr>
            <a:fld id="{00000000-1234-1234-1234-123412341234}" type="slidenum">
              <a:rPr lang="en-US" b="1">
                <a:solidFill>
                  <a:srgbClr val="000000"/>
                </a:solidFill>
                <a:latin typeface="Calibri"/>
                <a:ea typeface="Calibri"/>
                <a:cs typeface="Calibri"/>
                <a:sym typeface="Calibri"/>
              </a:rPr>
              <a:t>30</a:t>
            </a:fld>
            <a:endParaRPr b="1">
              <a:solidFill>
                <a:srgbClr val="000000"/>
              </a:solidFill>
            </a:endParaRPr>
          </a:p>
        </p:txBody>
      </p:sp>
      <p:sp>
        <p:nvSpPr>
          <p:cNvPr id="464" name="Google Shape;464;g226b94d6519_0_300"/>
          <p:cNvSpPr txBox="1"/>
          <p:nvPr/>
        </p:nvSpPr>
        <p:spPr>
          <a:xfrm>
            <a:off x="1749600" y="1127675"/>
            <a:ext cx="10264200" cy="1608600"/>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None/>
            </a:pPr>
            <a:r>
              <a:rPr lang="en-US" sz="2500" b="1">
                <a:latin typeface="Candara"/>
                <a:ea typeface="Candara"/>
                <a:cs typeface="Candara"/>
                <a:sym typeface="Candara"/>
              </a:rPr>
              <a:t>Đánh giá về bộ dữ liệu:</a:t>
            </a:r>
            <a:endParaRPr sz="2500" b="1">
              <a:latin typeface="Candara"/>
              <a:ea typeface="Candara"/>
              <a:cs typeface="Candara"/>
              <a:sym typeface="Candara"/>
            </a:endParaRPr>
          </a:p>
          <a:p>
            <a:pPr marL="457200" marR="0" lvl="0" indent="-368300" algn="l" rtl="0">
              <a:lnSpc>
                <a:spcPct val="150000"/>
              </a:lnSpc>
              <a:spcBef>
                <a:spcPts val="0"/>
              </a:spcBef>
              <a:spcAft>
                <a:spcPts val="0"/>
              </a:spcAft>
              <a:buSzPts val="2200"/>
              <a:buFont typeface="Candara"/>
              <a:buChar char="●"/>
            </a:pPr>
            <a:r>
              <a:rPr lang="en-US" sz="2200">
                <a:latin typeface="Candara"/>
                <a:ea typeface="Candara"/>
                <a:cs typeface="Candara"/>
                <a:sym typeface="Candara"/>
              </a:rPr>
              <a:t>Càng bổ sung các thuộc tính thì tỉ lệ chính xác càng được cải thiện</a:t>
            </a:r>
            <a:endParaRPr sz="2200">
              <a:latin typeface="Candara"/>
              <a:ea typeface="Candara"/>
              <a:cs typeface="Candara"/>
              <a:sym typeface="Candara"/>
            </a:endParaRPr>
          </a:p>
          <a:p>
            <a:pPr marL="457200" marR="0" lvl="0" indent="-368300" algn="l" rtl="0">
              <a:lnSpc>
                <a:spcPct val="150000"/>
              </a:lnSpc>
              <a:spcBef>
                <a:spcPts val="0"/>
              </a:spcBef>
              <a:spcAft>
                <a:spcPts val="0"/>
              </a:spcAft>
              <a:buSzPts val="2200"/>
              <a:buFont typeface="Candara"/>
              <a:buChar char="●"/>
            </a:pPr>
            <a:r>
              <a:rPr lang="en-US" sz="2200">
                <a:latin typeface="Candara"/>
                <a:ea typeface="Candara"/>
                <a:cs typeface="Candara"/>
                <a:sym typeface="Candara"/>
              </a:rPr>
              <a:t>Recall có giá trị thấp hơn, Accuracy có tỉ lệ cao hơn (mất cân bằng dữ liệu)</a:t>
            </a:r>
            <a:endParaRPr sz="2200">
              <a:latin typeface="Candara"/>
              <a:ea typeface="Candara"/>
              <a:cs typeface="Candara"/>
              <a:sym typeface="Candara"/>
            </a:endParaRPr>
          </a:p>
        </p:txBody>
      </p:sp>
      <p:cxnSp>
        <p:nvCxnSpPr>
          <p:cNvPr id="465" name="Google Shape;465;g226b94d6519_0_300"/>
          <p:cNvCxnSpPr>
            <a:stCxn id="462" idx="4"/>
          </p:cNvCxnSpPr>
          <p:nvPr/>
        </p:nvCxnSpPr>
        <p:spPr>
          <a:xfrm flipH="1">
            <a:off x="794250" y="1463100"/>
            <a:ext cx="18600" cy="5455800"/>
          </a:xfrm>
          <a:prstGeom prst="straightConnector1">
            <a:avLst/>
          </a:prstGeom>
          <a:noFill/>
          <a:ln w="38100" cap="flat" cmpd="sng">
            <a:solidFill>
              <a:srgbClr val="2F5496"/>
            </a:solidFill>
            <a:prstDash val="solid"/>
            <a:round/>
            <a:headEnd type="none" w="sm" len="sm"/>
            <a:tailEnd type="none" w="sm" len="sm"/>
          </a:ln>
        </p:spPr>
      </p:cxnSp>
      <p:pic>
        <p:nvPicPr>
          <p:cNvPr id="466" name="Google Shape;466;g226b94d6519_0_300" descr="A picture containing text, line, screenshot, diagram&#10;&#10;Description automatically generated"/>
          <p:cNvPicPr preferRelativeResize="0"/>
          <p:nvPr/>
        </p:nvPicPr>
        <p:blipFill>
          <a:blip r:embed="rId3">
            <a:alphaModFix/>
          </a:blip>
          <a:stretch>
            <a:fillRect/>
          </a:stretch>
        </p:blipFill>
        <p:spPr>
          <a:xfrm>
            <a:off x="3335700" y="2736275"/>
            <a:ext cx="7092000" cy="3985875"/>
          </a:xfrm>
          <a:prstGeom prst="rect">
            <a:avLst/>
          </a:prstGeom>
          <a:noFill/>
          <a:ln>
            <a:noFill/>
          </a:ln>
        </p:spPr>
      </p:pic>
      <p:sp>
        <p:nvSpPr>
          <p:cNvPr id="467" name="Google Shape;467;g226b94d6519_0_300"/>
          <p:cNvSpPr/>
          <p:nvPr/>
        </p:nvSpPr>
        <p:spPr>
          <a:xfrm>
            <a:off x="812850" y="4634450"/>
            <a:ext cx="1905900" cy="1161300"/>
          </a:xfrm>
          <a:prstGeom prst="homePlate">
            <a:avLst>
              <a:gd name="adj" fmla="val 50000"/>
            </a:avLst>
          </a:prstGeom>
          <a:solidFill>
            <a:srgbClr val="2F549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50000"/>
              </a:lnSpc>
              <a:spcBef>
                <a:spcPts val="0"/>
              </a:spcBef>
              <a:spcAft>
                <a:spcPts val="0"/>
              </a:spcAft>
              <a:buClr>
                <a:srgbClr val="000000"/>
              </a:buClr>
              <a:buSzPts val="2500"/>
              <a:buFont typeface="Arial"/>
              <a:buNone/>
            </a:pPr>
            <a:r>
              <a:rPr lang="en-US" sz="2500" b="1">
                <a:solidFill>
                  <a:schemeClr val="lt1"/>
                </a:solidFill>
                <a:latin typeface="Candara"/>
                <a:ea typeface="Candara"/>
                <a:cs typeface="Candara"/>
                <a:sym typeface="Candara"/>
              </a:rPr>
              <a:t>Nhận xét</a:t>
            </a:r>
            <a:endParaRPr sz="1400" b="1" i="0" u="none" strike="noStrike" cap="none">
              <a:solidFill>
                <a:schemeClr val="lt1"/>
              </a:solidFill>
              <a:latin typeface="Arial"/>
              <a:ea typeface="Arial"/>
              <a:cs typeface="Arial"/>
              <a:sym typeface="Aria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71"/>
        <p:cNvGrpSpPr/>
        <p:nvPr/>
      </p:nvGrpSpPr>
      <p:grpSpPr>
        <a:xfrm>
          <a:off x="0" y="0"/>
          <a:ext cx="0" cy="0"/>
          <a:chOff x="0" y="0"/>
          <a:chExt cx="0" cy="0"/>
        </a:xfrm>
      </p:grpSpPr>
      <p:sp>
        <p:nvSpPr>
          <p:cNvPr id="472" name="Google Shape;472;g226b94d6519_0_318"/>
          <p:cNvSpPr>
            <a:spLocks noGrp="1"/>
          </p:cNvSpPr>
          <p:nvPr>
            <p:ph type="sldNum" idx="12"/>
          </p:nvPr>
        </p:nvSpPr>
        <p:spPr>
          <a:xfrm>
            <a:off x="11258168" y="6061120"/>
            <a:ext cx="720000" cy="720000"/>
          </a:xfrm>
          <a:prstGeom prst="ellipse">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200"/>
              <a:buNone/>
            </a:pPr>
            <a:fld id="{00000000-1234-1234-1234-123412341234}" type="slidenum">
              <a:rPr lang="en-US" b="1">
                <a:solidFill>
                  <a:srgbClr val="000000"/>
                </a:solidFill>
                <a:latin typeface="Calibri"/>
                <a:ea typeface="Calibri"/>
                <a:cs typeface="Calibri"/>
                <a:sym typeface="Calibri"/>
              </a:rPr>
              <a:t>31</a:t>
            </a:fld>
            <a:endParaRPr b="1">
              <a:solidFill>
                <a:srgbClr val="000000"/>
              </a:solidFill>
            </a:endParaRPr>
          </a:p>
        </p:txBody>
      </p:sp>
      <p:sp>
        <p:nvSpPr>
          <p:cNvPr id="473" name="Google Shape;473;g226b94d6519_0_318"/>
          <p:cNvSpPr txBox="1"/>
          <p:nvPr/>
        </p:nvSpPr>
        <p:spPr>
          <a:xfrm>
            <a:off x="2718750" y="137675"/>
            <a:ext cx="9473400" cy="2339700"/>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None/>
            </a:pPr>
            <a:r>
              <a:rPr lang="en-US" sz="2000" b="1">
                <a:latin typeface="Candara"/>
                <a:ea typeface="Candara"/>
                <a:cs typeface="Candara"/>
                <a:sym typeface="Candara"/>
              </a:rPr>
              <a:t>Đánh giá về phương pháp:</a:t>
            </a:r>
            <a:endParaRPr sz="2000" b="1">
              <a:latin typeface="Candara"/>
              <a:ea typeface="Candara"/>
              <a:cs typeface="Candara"/>
              <a:sym typeface="Candara"/>
            </a:endParaRPr>
          </a:p>
          <a:p>
            <a:pPr marL="457200" marR="0" lvl="0" indent="-355600" algn="l" rtl="0">
              <a:lnSpc>
                <a:spcPct val="150000"/>
              </a:lnSpc>
              <a:spcBef>
                <a:spcPts val="0"/>
              </a:spcBef>
              <a:spcAft>
                <a:spcPts val="0"/>
              </a:spcAft>
              <a:buSzPts val="2000"/>
              <a:buFont typeface="Candara"/>
              <a:buChar char="●"/>
            </a:pPr>
            <a:r>
              <a:rPr lang="en-US" sz="2000">
                <a:latin typeface="Candara"/>
                <a:ea typeface="Candara"/>
                <a:cs typeface="Candara"/>
                <a:sym typeface="Candara"/>
              </a:rPr>
              <a:t>Random Forest kết quả tốt nhất </a:t>
            </a:r>
            <a:r>
              <a:rPr lang="en-US" sz="2000" i="1">
                <a:latin typeface="Candara"/>
                <a:ea typeface="Candara"/>
                <a:cs typeface="Candara"/>
                <a:sym typeface="Candara"/>
              </a:rPr>
              <a:t>(quyết định từ nhiều mô hình con)</a:t>
            </a:r>
            <a:endParaRPr sz="2000" i="1">
              <a:latin typeface="Candara"/>
              <a:ea typeface="Candara"/>
              <a:cs typeface="Candara"/>
              <a:sym typeface="Candara"/>
            </a:endParaRPr>
          </a:p>
          <a:p>
            <a:pPr marL="457200" marR="0" lvl="0" indent="-355600" algn="l" rtl="0">
              <a:lnSpc>
                <a:spcPct val="150000"/>
              </a:lnSpc>
              <a:spcBef>
                <a:spcPts val="0"/>
              </a:spcBef>
              <a:spcAft>
                <a:spcPts val="0"/>
              </a:spcAft>
              <a:buSzPts val="2000"/>
              <a:buFont typeface="Candara"/>
              <a:buChar char="●"/>
            </a:pPr>
            <a:r>
              <a:rPr lang="en-US" sz="2000">
                <a:latin typeface="Candara"/>
                <a:ea typeface="Candara"/>
                <a:cs typeface="Candara"/>
                <a:sym typeface="Candara"/>
              </a:rPr>
              <a:t>Logistic Regression cho ra kết quả ấn tượng </a:t>
            </a:r>
            <a:r>
              <a:rPr lang="en-US" sz="2000" i="1">
                <a:latin typeface="Candara"/>
                <a:ea typeface="Candara"/>
                <a:cs typeface="Candara"/>
                <a:sym typeface="Candara"/>
              </a:rPr>
              <a:t>(trên dữ liệu tương đối tuyến tính)</a:t>
            </a:r>
            <a:endParaRPr sz="2000" i="1">
              <a:latin typeface="Candara"/>
              <a:ea typeface="Candara"/>
              <a:cs typeface="Candara"/>
              <a:sym typeface="Candara"/>
            </a:endParaRPr>
          </a:p>
          <a:p>
            <a:pPr marL="457200" lvl="0" indent="-355600" algn="l" rtl="0">
              <a:lnSpc>
                <a:spcPct val="150000"/>
              </a:lnSpc>
              <a:spcBef>
                <a:spcPts val="0"/>
              </a:spcBef>
              <a:spcAft>
                <a:spcPts val="0"/>
              </a:spcAft>
              <a:buSzPts val="2000"/>
              <a:buFont typeface="Candara"/>
              <a:buChar char="●"/>
            </a:pPr>
            <a:r>
              <a:rPr lang="en-US" sz="2000">
                <a:solidFill>
                  <a:schemeClr val="dk1"/>
                </a:solidFill>
                <a:latin typeface="Candara"/>
                <a:ea typeface="Candara"/>
                <a:cs typeface="Candara"/>
                <a:sym typeface="Candara"/>
              </a:rPr>
              <a:t>Support Vector Machine (SVM) thuộc nhóm kết quả cao trên F1 score</a:t>
            </a:r>
            <a:endParaRPr sz="2000">
              <a:solidFill>
                <a:schemeClr val="dk1"/>
              </a:solidFill>
              <a:latin typeface="Candara"/>
              <a:ea typeface="Candara"/>
              <a:cs typeface="Candara"/>
              <a:sym typeface="Candara"/>
            </a:endParaRPr>
          </a:p>
          <a:p>
            <a:pPr marL="457200" lvl="0" indent="-355600" algn="l" rtl="0">
              <a:lnSpc>
                <a:spcPct val="150000"/>
              </a:lnSpc>
              <a:spcBef>
                <a:spcPts val="0"/>
              </a:spcBef>
              <a:spcAft>
                <a:spcPts val="0"/>
              </a:spcAft>
              <a:buClr>
                <a:schemeClr val="dk1"/>
              </a:buClr>
              <a:buSzPts val="2000"/>
              <a:buFont typeface="Candara"/>
              <a:buChar char="●"/>
            </a:pPr>
            <a:r>
              <a:rPr lang="en-US" sz="2000">
                <a:solidFill>
                  <a:schemeClr val="dk1"/>
                </a:solidFill>
                <a:latin typeface="Candara"/>
                <a:ea typeface="Candara"/>
                <a:cs typeface="Candara"/>
                <a:sym typeface="Candara"/>
              </a:rPr>
              <a:t>Decision Tree và Naive Bayes có kết quả không rõ nét </a:t>
            </a:r>
            <a:r>
              <a:rPr lang="en-US" sz="2000" i="1">
                <a:solidFill>
                  <a:schemeClr val="dk1"/>
                </a:solidFill>
                <a:latin typeface="Candara"/>
                <a:ea typeface="Candara"/>
                <a:cs typeface="Candara"/>
                <a:sym typeface="Candara"/>
              </a:rPr>
              <a:t>(mất giả sử dữ liệu độc lập)</a:t>
            </a:r>
            <a:endParaRPr sz="2000">
              <a:solidFill>
                <a:schemeClr val="dk1"/>
              </a:solidFill>
              <a:latin typeface="Candara"/>
              <a:ea typeface="Candara"/>
              <a:cs typeface="Candara"/>
              <a:sym typeface="Candara"/>
            </a:endParaRPr>
          </a:p>
        </p:txBody>
      </p:sp>
      <p:cxnSp>
        <p:nvCxnSpPr>
          <p:cNvPr id="474" name="Google Shape;474;g226b94d6519_0_318"/>
          <p:cNvCxnSpPr/>
          <p:nvPr/>
        </p:nvCxnSpPr>
        <p:spPr>
          <a:xfrm flipH="1">
            <a:off x="777750" y="-60900"/>
            <a:ext cx="35100" cy="7023300"/>
          </a:xfrm>
          <a:prstGeom prst="straightConnector1">
            <a:avLst/>
          </a:prstGeom>
          <a:noFill/>
          <a:ln w="38100" cap="flat" cmpd="sng">
            <a:solidFill>
              <a:srgbClr val="2F5496"/>
            </a:solidFill>
            <a:prstDash val="solid"/>
            <a:round/>
            <a:headEnd type="none" w="sm" len="sm"/>
            <a:tailEnd type="none" w="sm" len="sm"/>
          </a:ln>
        </p:spPr>
      </p:cxnSp>
      <p:pic>
        <p:nvPicPr>
          <p:cNvPr id="475" name="Google Shape;475;g226b94d6519_0_318" descr="A picture containing diagram, line, text, plot&#10;&#10;Description automatically generated"/>
          <p:cNvPicPr preferRelativeResize="0"/>
          <p:nvPr/>
        </p:nvPicPr>
        <p:blipFill>
          <a:blip r:embed="rId3">
            <a:alphaModFix/>
          </a:blip>
          <a:stretch>
            <a:fillRect/>
          </a:stretch>
        </p:blipFill>
        <p:spPr>
          <a:xfrm>
            <a:off x="920050" y="2736275"/>
            <a:ext cx="7206150" cy="4044850"/>
          </a:xfrm>
          <a:prstGeom prst="rect">
            <a:avLst/>
          </a:prstGeom>
          <a:noFill/>
          <a:ln>
            <a:noFill/>
          </a:ln>
        </p:spPr>
      </p:pic>
      <p:sp>
        <p:nvSpPr>
          <p:cNvPr id="476" name="Google Shape;476;g226b94d6519_0_318"/>
          <p:cNvSpPr/>
          <p:nvPr/>
        </p:nvSpPr>
        <p:spPr>
          <a:xfrm>
            <a:off x="812850" y="291050"/>
            <a:ext cx="1905900" cy="1161300"/>
          </a:xfrm>
          <a:prstGeom prst="homePlate">
            <a:avLst>
              <a:gd name="adj" fmla="val 50000"/>
            </a:avLst>
          </a:prstGeom>
          <a:solidFill>
            <a:srgbClr val="2F549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50000"/>
              </a:lnSpc>
              <a:spcBef>
                <a:spcPts val="0"/>
              </a:spcBef>
              <a:spcAft>
                <a:spcPts val="0"/>
              </a:spcAft>
              <a:buClr>
                <a:srgbClr val="000000"/>
              </a:buClr>
              <a:buSzPts val="2500"/>
              <a:buFont typeface="Arial"/>
              <a:buNone/>
            </a:pPr>
            <a:r>
              <a:rPr lang="en-US" sz="2500" b="1">
                <a:solidFill>
                  <a:schemeClr val="lt1"/>
                </a:solidFill>
                <a:latin typeface="Candara"/>
                <a:ea typeface="Candara"/>
                <a:cs typeface="Candara"/>
                <a:sym typeface="Candara"/>
              </a:rPr>
              <a:t>Nhận xét</a:t>
            </a:r>
            <a:endParaRPr sz="1400" b="1" i="0" u="none" strike="noStrike" cap="none">
              <a:solidFill>
                <a:schemeClr val="lt1"/>
              </a:solidFill>
              <a:latin typeface="Arial"/>
              <a:ea typeface="Arial"/>
              <a:cs typeface="Arial"/>
              <a:sym typeface="Arial"/>
            </a:endParaRPr>
          </a:p>
        </p:txBody>
      </p:sp>
      <p:sp>
        <p:nvSpPr>
          <p:cNvPr id="477" name="Google Shape;477;g226b94d6519_0_318"/>
          <p:cNvSpPr txBox="1"/>
          <p:nvPr/>
        </p:nvSpPr>
        <p:spPr>
          <a:xfrm>
            <a:off x="8233400" y="2610275"/>
            <a:ext cx="3739500" cy="2801400"/>
          </a:xfrm>
          <a:prstGeom prst="rect">
            <a:avLst/>
          </a:prstGeom>
          <a:noFill/>
          <a:ln>
            <a:noFill/>
          </a:ln>
        </p:spPr>
        <p:txBody>
          <a:bodyPr spcFirstLastPara="1" wrap="square" lIns="91425" tIns="91425" rIns="91425" bIns="91425" anchor="t" anchorCtr="0">
            <a:spAutoFit/>
          </a:bodyPr>
          <a:lstStyle/>
          <a:p>
            <a:pPr marL="457200" lvl="0" indent="-355600" algn="l" rtl="0">
              <a:lnSpc>
                <a:spcPct val="150000"/>
              </a:lnSpc>
              <a:spcBef>
                <a:spcPts val="0"/>
              </a:spcBef>
              <a:spcAft>
                <a:spcPts val="0"/>
              </a:spcAft>
              <a:buClr>
                <a:schemeClr val="dk1"/>
              </a:buClr>
              <a:buSzPts val="2000"/>
              <a:buFont typeface="Candara"/>
              <a:buChar char="●"/>
            </a:pPr>
            <a:r>
              <a:rPr lang="en-US" sz="2000">
                <a:solidFill>
                  <a:schemeClr val="dk1"/>
                </a:solidFill>
                <a:latin typeface="Candara"/>
                <a:ea typeface="Candara"/>
                <a:cs typeface="Candara"/>
                <a:sym typeface="Candara"/>
              </a:rPr>
              <a:t>K Nearest Neighbors (KNN): precision tăng cao trong khi đó recall giảm nhiều</a:t>
            </a:r>
            <a:r>
              <a:rPr lang="en-US" sz="2000" i="1">
                <a:solidFill>
                  <a:schemeClr val="dk1"/>
                </a:solidFill>
                <a:latin typeface="Candara"/>
                <a:ea typeface="Candara"/>
                <a:cs typeface="Candara"/>
                <a:sym typeface="Candara"/>
              </a:rPr>
              <a:t>(phụ thuộc quá nhiều vào dữ liệu lân cận trên bộ dữ liệu mất cân bằng)</a:t>
            </a:r>
            <a:endParaRPr sz="2000">
              <a:solidFill>
                <a:schemeClr val="dk1"/>
              </a:solidFill>
              <a:latin typeface="Candara"/>
              <a:ea typeface="Candara"/>
              <a:cs typeface="Candara"/>
              <a:sym typeface="Candara"/>
            </a:endParaRPr>
          </a:p>
        </p:txBody>
      </p:sp>
    </p:spTree>
  </p:cSld>
  <p:clrMapOvr>
    <a:masterClrMapping/>
  </p:clrMapOvr>
  <p:transition spd="slow">
    <p:push dir="u"/>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Google Shape;482;g226b94d6519_3_0"/>
          <p:cNvSpPr>
            <a:spLocks noGrp="1"/>
          </p:cNvSpPr>
          <p:nvPr>
            <p:ph type="sldNum" idx="12"/>
          </p:nvPr>
        </p:nvSpPr>
        <p:spPr>
          <a:xfrm>
            <a:off x="11258168" y="6061120"/>
            <a:ext cx="720000" cy="720000"/>
          </a:xfrm>
          <a:prstGeom prst="ellipse">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200"/>
              <a:buNone/>
            </a:pPr>
            <a:fld id="{00000000-1234-1234-1234-123412341234}" type="slidenum">
              <a:rPr lang="en-US" b="1">
                <a:solidFill>
                  <a:srgbClr val="000000"/>
                </a:solidFill>
                <a:latin typeface="Calibri"/>
                <a:ea typeface="Calibri"/>
                <a:cs typeface="Calibri"/>
                <a:sym typeface="Calibri"/>
              </a:rPr>
              <a:t>32</a:t>
            </a:fld>
            <a:endParaRPr b="1">
              <a:solidFill>
                <a:srgbClr val="000000"/>
              </a:solidFill>
            </a:endParaRPr>
          </a:p>
        </p:txBody>
      </p:sp>
      <p:sp>
        <p:nvSpPr>
          <p:cNvPr id="483" name="Google Shape;483;g226b94d6519_3_0"/>
          <p:cNvSpPr txBox="1"/>
          <p:nvPr/>
        </p:nvSpPr>
        <p:spPr>
          <a:xfrm>
            <a:off x="2812900" y="1643550"/>
            <a:ext cx="7575900" cy="3570900"/>
          </a:xfrm>
          <a:prstGeom prst="rect">
            <a:avLst/>
          </a:prstGeom>
          <a:noFill/>
          <a:ln>
            <a:noFill/>
          </a:ln>
        </p:spPr>
        <p:txBody>
          <a:bodyPr spcFirstLastPara="1" wrap="square" lIns="91425" tIns="91425" rIns="91425" bIns="91425" anchor="t" anchorCtr="0">
            <a:spAutoFit/>
          </a:bodyPr>
          <a:lstStyle/>
          <a:p>
            <a:pPr marL="457200" marR="0" lvl="0" indent="-368300" algn="l" rtl="0">
              <a:lnSpc>
                <a:spcPct val="150000"/>
              </a:lnSpc>
              <a:spcBef>
                <a:spcPts val="0"/>
              </a:spcBef>
              <a:spcAft>
                <a:spcPts val="0"/>
              </a:spcAft>
              <a:buSzPts val="2200"/>
              <a:buFont typeface="Candara"/>
              <a:buChar char="●"/>
            </a:pPr>
            <a:r>
              <a:rPr lang="en-US" sz="2200">
                <a:latin typeface="Candara"/>
                <a:ea typeface="Candara"/>
                <a:cs typeface="Candara"/>
                <a:sym typeface="Candara"/>
              </a:rPr>
              <a:t>Thu thập nhiều dữ liệu hơn theo thời gian phát triển của trường</a:t>
            </a:r>
            <a:endParaRPr sz="2200">
              <a:latin typeface="Candara"/>
              <a:ea typeface="Candara"/>
              <a:cs typeface="Candara"/>
              <a:sym typeface="Candara"/>
            </a:endParaRPr>
          </a:p>
          <a:p>
            <a:pPr marL="457200" marR="0" lvl="0" indent="-368300" algn="l" rtl="0">
              <a:lnSpc>
                <a:spcPct val="150000"/>
              </a:lnSpc>
              <a:spcBef>
                <a:spcPts val="0"/>
              </a:spcBef>
              <a:spcAft>
                <a:spcPts val="0"/>
              </a:spcAft>
              <a:buSzPts val="2200"/>
              <a:buFont typeface="Candara"/>
              <a:buChar char="●"/>
            </a:pPr>
            <a:r>
              <a:rPr lang="en-US" sz="2200">
                <a:latin typeface="Candara"/>
                <a:ea typeface="Candara"/>
                <a:cs typeface="Candara"/>
                <a:sym typeface="Candara"/>
              </a:rPr>
              <a:t>Tạo chuẩn nhập dữ liệu để đảm bảo tính hệ thống</a:t>
            </a:r>
            <a:endParaRPr sz="2200">
              <a:latin typeface="Candara"/>
              <a:ea typeface="Candara"/>
              <a:cs typeface="Candara"/>
              <a:sym typeface="Candara"/>
            </a:endParaRPr>
          </a:p>
          <a:p>
            <a:pPr marL="457200" marR="0" lvl="0" indent="-368300" algn="l" rtl="0">
              <a:lnSpc>
                <a:spcPct val="150000"/>
              </a:lnSpc>
              <a:spcBef>
                <a:spcPts val="0"/>
              </a:spcBef>
              <a:spcAft>
                <a:spcPts val="0"/>
              </a:spcAft>
              <a:buSzPts val="2200"/>
              <a:buFont typeface="Candara"/>
              <a:buChar char="●"/>
            </a:pPr>
            <a:r>
              <a:rPr lang="en-US" sz="2200">
                <a:latin typeface="Candara"/>
                <a:ea typeface="Candara"/>
                <a:cs typeface="Candara"/>
                <a:sym typeface="Candara"/>
              </a:rPr>
              <a:t>Kết hợp mô hình dự đoán và khai phá dữ liệu hiệu quả</a:t>
            </a:r>
            <a:endParaRPr sz="2200">
              <a:latin typeface="Candara"/>
              <a:ea typeface="Candara"/>
              <a:cs typeface="Candara"/>
              <a:sym typeface="Candara"/>
            </a:endParaRPr>
          </a:p>
          <a:p>
            <a:pPr marL="457200" marR="0" lvl="0" indent="-368300" algn="l" rtl="0">
              <a:lnSpc>
                <a:spcPct val="150000"/>
              </a:lnSpc>
              <a:spcBef>
                <a:spcPts val="0"/>
              </a:spcBef>
              <a:spcAft>
                <a:spcPts val="0"/>
              </a:spcAft>
              <a:buSzPts val="2200"/>
              <a:buFont typeface="Candara"/>
              <a:buChar char="●"/>
            </a:pPr>
            <a:r>
              <a:rPr lang="en-US" sz="2200">
                <a:latin typeface="Candara"/>
                <a:ea typeface="Candara"/>
                <a:cs typeface="Candara"/>
                <a:sym typeface="Candara"/>
              </a:rPr>
              <a:t>Xác định và nâng cao các đặc trưng quan trọng</a:t>
            </a:r>
            <a:endParaRPr sz="2200">
              <a:latin typeface="Candara"/>
              <a:ea typeface="Candara"/>
              <a:cs typeface="Candara"/>
              <a:sym typeface="Candara"/>
            </a:endParaRPr>
          </a:p>
          <a:p>
            <a:pPr marL="457200" marR="0" lvl="0" indent="-368300" algn="l" rtl="0">
              <a:lnSpc>
                <a:spcPct val="150000"/>
              </a:lnSpc>
              <a:spcBef>
                <a:spcPts val="0"/>
              </a:spcBef>
              <a:spcAft>
                <a:spcPts val="0"/>
              </a:spcAft>
              <a:buSzPts val="2200"/>
              <a:buFont typeface="Candara"/>
              <a:buChar char="●"/>
            </a:pPr>
            <a:r>
              <a:rPr lang="en-US" sz="2200">
                <a:latin typeface="Candara"/>
                <a:ea typeface="Candara"/>
                <a:cs typeface="Candara"/>
                <a:sym typeface="Candara"/>
              </a:rPr>
              <a:t>Đánh giá và cải thiện mô hình thường xuyên</a:t>
            </a:r>
            <a:endParaRPr sz="2200">
              <a:latin typeface="Candara"/>
              <a:ea typeface="Candara"/>
              <a:cs typeface="Candara"/>
              <a:sym typeface="Candara"/>
            </a:endParaRPr>
          </a:p>
          <a:p>
            <a:pPr marL="457200" marR="0" lvl="0" indent="-368300" algn="l" rtl="0">
              <a:lnSpc>
                <a:spcPct val="150000"/>
              </a:lnSpc>
              <a:spcBef>
                <a:spcPts val="0"/>
              </a:spcBef>
              <a:spcAft>
                <a:spcPts val="0"/>
              </a:spcAft>
              <a:buSzPts val="2200"/>
              <a:buFont typeface="Candara"/>
              <a:buChar char="●"/>
            </a:pPr>
            <a:r>
              <a:rPr lang="en-US" sz="2200">
                <a:latin typeface="Candara"/>
                <a:ea typeface="Candara"/>
                <a:cs typeface="Candara"/>
                <a:sym typeface="Candara"/>
              </a:rPr>
              <a:t>Làm giàu dữ liệu bằng tự gán nhãn các sinh viên đang học</a:t>
            </a:r>
            <a:endParaRPr sz="2200">
              <a:latin typeface="Candara"/>
              <a:ea typeface="Candara"/>
              <a:cs typeface="Candara"/>
              <a:sym typeface="Candara"/>
            </a:endParaRPr>
          </a:p>
        </p:txBody>
      </p:sp>
      <p:cxnSp>
        <p:nvCxnSpPr>
          <p:cNvPr id="484" name="Google Shape;484;g226b94d6519_3_0"/>
          <p:cNvCxnSpPr/>
          <p:nvPr/>
        </p:nvCxnSpPr>
        <p:spPr>
          <a:xfrm flipH="1">
            <a:off x="794400" y="-82800"/>
            <a:ext cx="1200" cy="7077900"/>
          </a:xfrm>
          <a:prstGeom prst="straightConnector1">
            <a:avLst/>
          </a:prstGeom>
          <a:noFill/>
          <a:ln w="38100" cap="flat" cmpd="sng">
            <a:solidFill>
              <a:srgbClr val="2F5496"/>
            </a:solidFill>
            <a:prstDash val="solid"/>
            <a:round/>
            <a:headEnd type="none" w="sm" len="sm"/>
            <a:tailEnd type="none" w="sm" len="sm"/>
          </a:ln>
        </p:spPr>
      </p:cxnSp>
      <p:sp>
        <p:nvSpPr>
          <p:cNvPr id="485" name="Google Shape;485;g226b94d6519_3_0"/>
          <p:cNvSpPr/>
          <p:nvPr/>
        </p:nvSpPr>
        <p:spPr>
          <a:xfrm>
            <a:off x="812850" y="443450"/>
            <a:ext cx="1905900" cy="1161300"/>
          </a:xfrm>
          <a:prstGeom prst="homePlate">
            <a:avLst>
              <a:gd name="adj" fmla="val 50000"/>
            </a:avLst>
          </a:prstGeom>
          <a:solidFill>
            <a:srgbClr val="2F549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50000"/>
              </a:lnSpc>
              <a:spcBef>
                <a:spcPts val="0"/>
              </a:spcBef>
              <a:spcAft>
                <a:spcPts val="0"/>
              </a:spcAft>
              <a:buClr>
                <a:srgbClr val="000000"/>
              </a:buClr>
              <a:buSzPts val="2500"/>
              <a:buFont typeface="Arial"/>
              <a:buNone/>
            </a:pPr>
            <a:r>
              <a:rPr lang="en-US" sz="2500" b="1">
                <a:solidFill>
                  <a:schemeClr val="lt1"/>
                </a:solidFill>
                <a:latin typeface="Candara"/>
                <a:ea typeface="Candara"/>
                <a:cs typeface="Candara"/>
                <a:sym typeface="Candara"/>
              </a:rPr>
              <a:t>Hướng phát triển</a:t>
            </a:r>
            <a:endParaRPr sz="1400" b="1" i="0" u="none" strike="noStrike" cap="none">
              <a:solidFill>
                <a:schemeClr val="lt1"/>
              </a:solidFill>
              <a:latin typeface="Arial"/>
              <a:ea typeface="Arial"/>
              <a:cs typeface="Arial"/>
              <a:sym typeface="Arial"/>
            </a:endParaRPr>
          </a:p>
        </p:txBody>
      </p:sp>
    </p:spTree>
  </p:cSld>
  <p:clrMapOvr>
    <a:masterClrMapping/>
  </p:clrMapOvr>
  <p:transition spd="slow">
    <p:push dir="u"/>
  </p:transition>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489"/>
        <p:cNvGrpSpPr/>
        <p:nvPr/>
      </p:nvGrpSpPr>
      <p:grpSpPr>
        <a:xfrm>
          <a:off x="0" y="0"/>
          <a:ext cx="0" cy="0"/>
          <a:chOff x="0" y="0"/>
          <a:chExt cx="0" cy="0"/>
        </a:xfrm>
      </p:grpSpPr>
      <p:pic>
        <p:nvPicPr>
          <p:cNvPr id="490" name="Google Shape;490;p14" descr="A picture containing outdoor object, nature, night sky&#10;&#10;Description automatically generated"/>
          <p:cNvPicPr preferRelativeResize="0"/>
          <p:nvPr/>
        </p:nvPicPr>
        <p:blipFill rotWithShape="1">
          <a:blip r:embed="rId3">
            <a:alphaModFix/>
          </a:blip>
          <a:srcRect t="19"/>
          <a:stretch/>
        </p:blipFill>
        <p:spPr>
          <a:xfrm>
            <a:off x="0" y="0"/>
            <a:ext cx="12192000" cy="6858000"/>
          </a:xfrm>
          <a:prstGeom prst="rect">
            <a:avLst/>
          </a:prstGeom>
          <a:noFill/>
          <a:ln>
            <a:noFill/>
          </a:ln>
        </p:spPr>
      </p:pic>
      <p:sp>
        <p:nvSpPr>
          <p:cNvPr id="491" name="Google Shape;491;p14"/>
          <p:cNvSpPr/>
          <p:nvPr/>
        </p:nvSpPr>
        <p:spPr>
          <a:xfrm>
            <a:off x="829559" y="1102936"/>
            <a:ext cx="10428609" cy="4722829"/>
          </a:xfrm>
          <a:prstGeom prst="ellipse">
            <a:avLst/>
          </a:prstGeom>
          <a:solidFill>
            <a:srgbClr val="D8E2F3">
              <a:alpha val="8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92" name="Google Shape;492;p14"/>
          <p:cNvSpPr txBox="1">
            <a:spLocks noGrp="1"/>
          </p:cNvSpPr>
          <p:nvPr>
            <p:ph type="title"/>
          </p:nvPr>
        </p:nvSpPr>
        <p:spPr>
          <a:xfrm>
            <a:off x="1216058" y="754602"/>
            <a:ext cx="9568206" cy="55398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10000"/>
              <a:buFont typeface="Bodoni"/>
              <a:buNone/>
            </a:pPr>
            <a:r>
              <a:rPr lang="en-US" sz="5800" b="1">
                <a:blipFill dpi="0" rotWithShape="1">
                  <a:blip r:embed="rId4"/>
                  <a:srcRect/>
                  <a:tile tx="0" ty="0" sx="100000" sy="100000" flip="none" algn="ctr"/>
                </a:blipFill>
                <a:latin typeface="Bodoni"/>
                <a:ea typeface="Bodoni"/>
                <a:cs typeface="Bodoni"/>
                <a:sym typeface="Bodoni"/>
              </a:rPr>
              <a:t>XIN CHÂN THÀNH CẢM ƠN </a:t>
            </a:r>
            <a:br>
              <a:rPr lang="en-US" sz="5800" b="1">
                <a:blipFill dpi="0" rotWithShape="1">
                  <a:blip r:embed="rId4"/>
                  <a:srcRect/>
                  <a:tile tx="0" ty="0" sx="100000" sy="100000" flip="none" algn="ctr"/>
                </a:blipFill>
                <a:latin typeface="Bodoni"/>
                <a:ea typeface="Bodoni"/>
                <a:cs typeface="Bodoni"/>
                <a:sym typeface="Bodoni"/>
              </a:rPr>
            </a:br>
            <a:r>
              <a:rPr lang="en-US" sz="5800" b="1">
                <a:blipFill dpi="0" rotWithShape="1">
                  <a:blip r:embed="rId4"/>
                  <a:srcRect/>
                  <a:tile tx="0" ty="0" sx="100000" sy="100000" flip="none" algn="ctr"/>
                </a:blipFill>
                <a:latin typeface="Bodoni"/>
                <a:ea typeface="Bodoni"/>
                <a:cs typeface="Bodoni"/>
                <a:sym typeface="Bodoni"/>
              </a:rPr>
              <a:t>THẦY CÔ VÀ CÁC BẠN </a:t>
            </a:r>
            <a:endParaRPr sz="5800" b="1">
              <a:blipFill dpi="0" rotWithShape="1">
                <a:blip r:embed="rId4"/>
                <a:srcRect/>
                <a:tile tx="0" ty="0" sx="100000" sy="100000" flip="none" algn="ctr"/>
              </a:blipFill>
              <a:latin typeface="Bodoni"/>
              <a:ea typeface="Bodoni"/>
              <a:cs typeface="Bodoni"/>
              <a:sym typeface="Bodoni"/>
            </a:endParaRPr>
          </a:p>
          <a:p>
            <a:pPr marL="0" lvl="0" indent="0" algn="ctr" rtl="0">
              <a:lnSpc>
                <a:spcPct val="90000"/>
              </a:lnSpc>
              <a:spcBef>
                <a:spcPts val="0"/>
              </a:spcBef>
              <a:spcAft>
                <a:spcPts val="0"/>
              </a:spcAft>
              <a:buSzPts val="10000"/>
              <a:buFont typeface="Bodoni"/>
              <a:buNone/>
            </a:pPr>
            <a:r>
              <a:rPr lang="en-US" sz="5800" b="1">
                <a:blipFill dpi="0" rotWithShape="1">
                  <a:blip r:embed="rId4"/>
                  <a:srcRect/>
                  <a:tile tx="0" ty="0" sx="100000" sy="100000" flip="none" algn="ctr"/>
                </a:blipFill>
                <a:latin typeface="Bodoni"/>
                <a:ea typeface="Bodoni"/>
                <a:cs typeface="Bodoni"/>
                <a:sym typeface="Bodoni"/>
              </a:rPr>
              <a:t>ĐÃ CHÚ Ý LẮNG NGHE</a:t>
            </a:r>
            <a:endParaRPr sz="5800">
              <a:blipFill dpi="0" rotWithShape="1">
                <a:blip r:embed="rId4"/>
                <a:srcRect/>
                <a:tile tx="0" ty="0" sx="100000" sy="100000" flip="none" algn="ctr"/>
              </a:blipFill>
            </a:endParaRPr>
          </a:p>
        </p:txBody>
      </p:sp>
      <p:sp>
        <p:nvSpPr>
          <p:cNvPr id="493" name="Google Shape;493;p14"/>
          <p:cNvSpPr>
            <a:spLocks noGrp="1"/>
          </p:cNvSpPr>
          <p:nvPr>
            <p:ph type="sldNum" idx="12"/>
          </p:nvPr>
        </p:nvSpPr>
        <p:spPr>
          <a:xfrm>
            <a:off x="11258168" y="6061120"/>
            <a:ext cx="720000" cy="720000"/>
          </a:xfrm>
          <a:prstGeom prst="ellipse">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200"/>
              <a:buNone/>
            </a:pPr>
            <a:fld id="{00000000-1234-1234-1234-123412341234}" type="slidenum">
              <a:rPr lang="en-US" b="1">
                <a:solidFill>
                  <a:srgbClr val="000000"/>
                </a:solidFill>
                <a:latin typeface="Calibri"/>
                <a:ea typeface="Calibri"/>
                <a:cs typeface="Calibri"/>
                <a:sym typeface="Calibri"/>
              </a:rPr>
              <a:t>33</a:t>
            </a:fld>
            <a:endParaRPr b="1">
              <a:solidFill>
                <a:srgbClr val="000000"/>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pic>
        <p:nvPicPr>
          <p:cNvPr id="3074" name="Picture 2" descr="Danh sách Sinh viên - Thông Tin Tốt Nghiệp - HUTECH">
            <a:extLst>
              <a:ext uri="{FF2B5EF4-FFF2-40B4-BE49-F238E27FC236}">
                <a16:creationId xmlns:a16="http://schemas.microsoft.com/office/drawing/2014/main" id="{E4829109-CA6D-67B3-3574-B923085E99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00023" y="627600"/>
            <a:ext cx="3449485" cy="2801400"/>
          </a:xfrm>
          <a:prstGeom prst="rect">
            <a:avLst/>
          </a:prstGeom>
          <a:noFill/>
          <a:extLst>
            <a:ext uri="{909E8E84-426E-40DD-AFC4-6F175D3DCCD1}">
              <a14:hiddenFill xmlns:a14="http://schemas.microsoft.com/office/drawing/2010/main">
                <a:solidFill>
                  <a:srgbClr val="FFFFFF"/>
                </a:solidFill>
              </a14:hiddenFill>
            </a:ext>
          </a:extLst>
        </p:spPr>
      </p:pic>
      <p:sp>
        <p:nvSpPr>
          <p:cNvPr id="143" name="Google Shape;143;g226b94d6519_0_4"/>
          <p:cNvSpPr/>
          <p:nvPr/>
        </p:nvSpPr>
        <p:spPr>
          <a:xfrm>
            <a:off x="9588500" y="4481300"/>
            <a:ext cx="3114000" cy="2904000"/>
          </a:xfrm>
          <a:prstGeom prst="ellipse">
            <a:avLst/>
          </a:prstGeom>
          <a:solidFill>
            <a:srgbClr val="D8E2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 name="Google Shape;146;g226b94d6519_0_4"/>
          <p:cNvSpPr>
            <a:spLocks noGrp="1"/>
          </p:cNvSpPr>
          <p:nvPr>
            <p:ph type="sldNum" idx="12"/>
          </p:nvPr>
        </p:nvSpPr>
        <p:spPr>
          <a:xfrm>
            <a:off x="11258168" y="6061120"/>
            <a:ext cx="720000" cy="720000"/>
          </a:xfrm>
          <a:prstGeom prst="ellipse">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200"/>
              <a:buNone/>
            </a:pPr>
            <a:fld id="{00000000-1234-1234-1234-123412341234}" type="slidenum">
              <a:rPr lang="en-US" b="1">
                <a:solidFill>
                  <a:srgbClr val="000000"/>
                </a:solidFill>
                <a:latin typeface="Calibri"/>
                <a:ea typeface="Calibri"/>
                <a:cs typeface="Calibri"/>
                <a:sym typeface="Calibri"/>
              </a:rPr>
              <a:t>4</a:t>
            </a:fld>
            <a:endParaRPr b="1">
              <a:solidFill>
                <a:srgbClr val="000000"/>
              </a:solidFill>
            </a:endParaRPr>
          </a:p>
        </p:txBody>
      </p:sp>
      <p:sp>
        <p:nvSpPr>
          <p:cNvPr id="147" name="Google Shape;147;g226b94d6519_0_4"/>
          <p:cNvSpPr txBox="1"/>
          <p:nvPr/>
        </p:nvSpPr>
        <p:spPr>
          <a:xfrm>
            <a:off x="2835481" y="996690"/>
            <a:ext cx="6675000" cy="1877700"/>
          </a:xfrm>
          <a:prstGeom prst="rect">
            <a:avLst/>
          </a:prstGeom>
          <a:noFill/>
          <a:ln>
            <a:noFill/>
          </a:ln>
        </p:spPr>
        <p:txBody>
          <a:bodyPr spcFirstLastPara="1" wrap="square" lIns="91425" tIns="91425" rIns="91425" bIns="91425" anchor="t" anchorCtr="0">
            <a:spAutoFit/>
          </a:bodyPr>
          <a:lstStyle/>
          <a:p>
            <a:pPr marL="457200" marR="0" lvl="0" indent="-355600" algn="l" rtl="0">
              <a:lnSpc>
                <a:spcPct val="150000"/>
              </a:lnSpc>
              <a:spcBef>
                <a:spcPts val="0"/>
              </a:spcBef>
              <a:spcAft>
                <a:spcPts val="0"/>
              </a:spcAft>
              <a:buSzPts val="2000"/>
              <a:buFont typeface="Candara"/>
              <a:buChar char="●"/>
            </a:pPr>
            <a:r>
              <a:rPr lang="en-US" sz="2000" b="1">
                <a:latin typeface="Candara"/>
                <a:ea typeface="Candara"/>
                <a:cs typeface="Candara"/>
                <a:sym typeface="Candara"/>
              </a:rPr>
              <a:t>Ý tưởng:</a:t>
            </a:r>
            <a:r>
              <a:rPr lang="en-US" sz="2000">
                <a:latin typeface="Candara"/>
                <a:ea typeface="Candara"/>
                <a:cs typeface="Candara"/>
                <a:sym typeface="Candara"/>
              </a:rPr>
              <a:t> sử dụng các thông tin liên quan của sinh viên UIT đến từ bộ dữ liệu có sẵn để xây dựng một mô hình ước lượng xác suất tốt nghiệp thành công của sinh viên.</a:t>
            </a:r>
            <a:endParaRPr sz="2000">
              <a:latin typeface="Candara"/>
              <a:ea typeface="Candara"/>
              <a:cs typeface="Candara"/>
              <a:sym typeface="Candara"/>
            </a:endParaRPr>
          </a:p>
        </p:txBody>
      </p:sp>
      <p:sp>
        <p:nvSpPr>
          <p:cNvPr id="148" name="Google Shape;148;g226b94d6519_0_4"/>
          <p:cNvSpPr/>
          <p:nvPr/>
        </p:nvSpPr>
        <p:spPr>
          <a:xfrm>
            <a:off x="812850" y="1036313"/>
            <a:ext cx="1905900" cy="1161300"/>
          </a:xfrm>
          <a:prstGeom prst="homePlate">
            <a:avLst>
              <a:gd name="adj" fmla="val 50000"/>
            </a:avLst>
          </a:prstGeom>
          <a:solidFill>
            <a:srgbClr val="2F5496"/>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50000"/>
              </a:lnSpc>
              <a:spcBef>
                <a:spcPts val="0"/>
              </a:spcBef>
              <a:spcAft>
                <a:spcPts val="0"/>
              </a:spcAft>
              <a:buClr>
                <a:srgbClr val="000000"/>
              </a:buClr>
              <a:buSzPts val="2500"/>
              <a:buFont typeface="Arial"/>
              <a:buNone/>
            </a:pPr>
            <a:r>
              <a:rPr lang="en-US" sz="2500" b="1">
                <a:solidFill>
                  <a:schemeClr val="lt1"/>
                </a:solidFill>
                <a:latin typeface="Candara"/>
                <a:ea typeface="Candara"/>
                <a:cs typeface="Candara"/>
                <a:sym typeface="Candara"/>
              </a:rPr>
              <a:t>Giới thiệu bài toán</a:t>
            </a:r>
            <a:endParaRPr sz="1400" b="1" i="0" u="none" strike="noStrike" cap="none">
              <a:solidFill>
                <a:schemeClr val="lt1"/>
              </a:solidFill>
              <a:latin typeface="Arial"/>
              <a:ea typeface="Arial"/>
              <a:cs typeface="Arial"/>
              <a:sym typeface="Arial"/>
            </a:endParaRPr>
          </a:p>
        </p:txBody>
      </p:sp>
      <p:cxnSp>
        <p:nvCxnSpPr>
          <p:cNvPr id="149" name="Google Shape;149;g226b94d6519_0_4"/>
          <p:cNvCxnSpPr>
            <a:cxnSpLocks/>
          </p:cNvCxnSpPr>
          <p:nvPr/>
        </p:nvCxnSpPr>
        <p:spPr>
          <a:xfrm flipH="1">
            <a:off x="794250" y="0"/>
            <a:ext cx="18600" cy="6918900"/>
          </a:xfrm>
          <a:prstGeom prst="straightConnector1">
            <a:avLst/>
          </a:prstGeom>
          <a:noFill/>
          <a:ln w="38100" cap="flat" cmpd="sng">
            <a:solidFill>
              <a:srgbClr val="2F5496"/>
            </a:solidFill>
            <a:prstDash val="solid"/>
            <a:round/>
            <a:headEnd type="none" w="sm" len="sm"/>
            <a:tailEnd type="none" w="sm" len="sm"/>
          </a:ln>
        </p:spPr>
      </p:cxnSp>
      <p:sp>
        <p:nvSpPr>
          <p:cNvPr id="150" name="Google Shape;150;g226b94d6519_0_4"/>
          <p:cNvSpPr/>
          <p:nvPr/>
        </p:nvSpPr>
        <p:spPr>
          <a:xfrm>
            <a:off x="812850" y="3900650"/>
            <a:ext cx="1905900" cy="1161300"/>
          </a:xfrm>
          <a:prstGeom prst="homePlate">
            <a:avLst>
              <a:gd name="adj" fmla="val 50000"/>
            </a:avLst>
          </a:prstGeom>
          <a:solidFill>
            <a:srgbClr val="2F5496"/>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50000"/>
              </a:lnSpc>
              <a:spcBef>
                <a:spcPts val="0"/>
              </a:spcBef>
              <a:spcAft>
                <a:spcPts val="0"/>
              </a:spcAft>
              <a:buClr>
                <a:srgbClr val="000000"/>
              </a:buClr>
              <a:buSzPts val="2500"/>
              <a:buFont typeface="Arial"/>
              <a:buNone/>
            </a:pPr>
            <a:r>
              <a:rPr lang="en-US" sz="2500" b="1">
                <a:solidFill>
                  <a:schemeClr val="lt1"/>
                </a:solidFill>
                <a:latin typeface="Candara"/>
                <a:ea typeface="Candara"/>
                <a:cs typeface="Candara"/>
                <a:sym typeface="Candara"/>
              </a:rPr>
              <a:t>Thách thức</a:t>
            </a:r>
            <a:endParaRPr sz="1400" b="1" i="0" u="none" strike="noStrike" cap="none">
              <a:solidFill>
                <a:schemeClr val="lt1"/>
              </a:solidFill>
              <a:latin typeface="Arial"/>
              <a:ea typeface="Arial"/>
              <a:cs typeface="Arial"/>
              <a:sym typeface="Arial"/>
            </a:endParaRPr>
          </a:p>
        </p:txBody>
      </p:sp>
      <p:sp>
        <p:nvSpPr>
          <p:cNvPr id="151" name="Google Shape;151;g226b94d6519_0_4"/>
          <p:cNvSpPr txBox="1"/>
          <p:nvPr/>
        </p:nvSpPr>
        <p:spPr>
          <a:xfrm>
            <a:off x="2787232" y="3259720"/>
            <a:ext cx="7119000" cy="2801400"/>
          </a:xfrm>
          <a:prstGeom prst="rect">
            <a:avLst/>
          </a:prstGeom>
          <a:noFill/>
          <a:ln>
            <a:noFill/>
          </a:ln>
        </p:spPr>
        <p:txBody>
          <a:bodyPr spcFirstLastPara="1" wrap="square" lIns="91425" tIns="91425" rIns="91425" bIns="91425" anchor="t" anchorCtr="0">
            <a:spAutoFit/>
          </a:bodyPr>
          <a:lstStyle/>
          <a:p>
            <a:pPr marL="457200" marR="0" lvl="0" indent="-355600" algn="l" rtl="0">
              <a:lnSpc>
                <a:spcPct val="150000"/>
              </a:lnSpc>
              <a:spcBef>
                <a:spcPts val="0"/>
              </a:spcBef>
              <a:spcAft>
                <a:spcPts val="0"/>
              </a:spcAft>
              <a:buSzPts val="2000"/>
              <a:buFont typeface="Candara"/>
              <a:buChar char="●"/>
            </a:pPr>
            <a:r>
              <a:rPr lang="en-US" sz="2000">
                <a:latin typeface="Candara"/>
                <a:ea typeface="Candara"/>
                <a:cs typeface="Candara"/>
                <a:sym typeface="Candara"/>
              </a:rPr>
              <a:t>Đặc điểm khác nhau của từng môi trường giảng dạy nên dữ liệu thay đổi, không thể áp dụng cho sinh viên UIT.</a:t>
            </a:r>
            <a:endParaRPr sz="2000">
              <a:latin typeface="Candara"/>
              <a:ea typeface="Candara"/>
              <a:cs typeface="Candara"/>
              <a:sym typeface="Candara"/>
            </a:endParaRPr>
          </a:p>
          <a:p>
            <a:pPr marL="457200" marR="0" lvl="0" indent="-355600" algn="l" rtl="0">
              <a:lnSpc>
                <a:spcPct val="150000"/>
              </a:lnSpc>
              <a:spcBef>
                <a:spcPts val="0"/>
              </a:spcBef>
              <a:spcAft>
                <a:spcPts val="0"/>
              </a:spcAft>
              <a:buSzPts val="2000"/>
              <a:buFont typeface="Candara"/>
              <a:buChar char="●"/>
            </a:pPr>
            <a:r>
              <a:rPr lang="en-US" sz="2000">
                <a:latin typeface="Candara"/>
                <a:ea typeface="Candara"/>
                <a:cs typeface="Candara"/>
                <a:sym typeface="Candara"/>
              </a:rPr>
              <a:t>Dữ liệu thô sau khi thu thập cần được xử lý và làm sạch.</a:t>
            </a:r>
            <a:endParaRPr sz="2000">
              <a:latin typeface="Candara"/>
              <a:ea typeface="Candara"/>
              <a:cs typeface="Candara"/>
              <a:sym typeface="Candara"/>
            </a:endParaRPr>
          </a:p>
          <a:p>
            <a:pPr marL="457200" marR="0" lvl="0" indent="-355600" algn="l" rtl="0">
              <a:lnSpc>
                <a:spcPct val="150000"/>
              </a:lnSpc>
              <a:spcBef>
                <a:spcPts val="0"/>
              </a:spcBef>
              <a:spcAft>
                <a:spcPts val="0"/>
              </a:spcAft>
              <a:buSzPts val="2000"/>
              <a:buFont typeface="Candara"/>
              <a:buChar char="●"/>
            </a:pPr>
            <a:r>
              <a:rPr lang="en-US" sz="2000">
                <a:latin typeface="Candara"/>
                <a:ea typeface="Candara"/>
                <a:cs typeface="Candara"/>
                <a:sym typeface="Candara"/>
              </a:rPr>
              <a:t>Cần áp dụng phương pháp phân tích dữ liệu để trích xuất thông tin, khám phá mẫu thú vị.</a:t>
            </a:r>
            <a:endParaRPr sz="2000">
              <a:latin typeface="Candara"/>
              <a:ea typeface="Candara"/>
              <a:cs typeface="Candara"/>
              <a:sym typeface="Candara"/>
            </a:endParaRPr>
          </a:p>
          <a:p>
            <a:pPr marL="457200" marR="0" lvl="0" indent="-355600" algn="l" rtl="0">
              <a:lnSpc>
                <a:spcPct val="150000"/>
              </a:lnSpc>
              <a:spcBef>
                <a:spcPts val="0"/>
              </a:spcBef>
              <a:spcAft>
                <a:spcPts val="0"/>
              </a:spcAft>
              <a:buSzPts val="2000"/>
              <a:buFont typeface="Candara"/>
              <a:buChar char="●"/>
            </a:pPr>
            <a:r>
              <a:rPr lang="en-US" sz="2000">
                <a:latin typeface="Candara"/>
                <a:ea typeface="Candara"/>
                <a:cs typeface="Candara"/>
                <a:sym typeface="Candara"/>
              </a:rPr>
              <a:t>Hạn chế về thời gian, nguồn lực và công nghệ.</a:t>
            </a:r>
            <a:endParaRPr sz="2000">
              <a:latin typeface="Candara"/>
              <a:ea typeface="Candara"/>
              <a:cs typeface="Candara"/>
              <a:sym typeface="Candara"/>
            </a:endParaRPr>
          </a:p>
        </p:txBody>
      </p:sp>
    </p:spTree>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g226b94d6519_0_37"/>
          <p:cNvSpPr/>
          <p:nvPr/>
        </p:nvSpPr>
        <p:spPr>
          <a:xfrm>
            <a:off x="9588500" y="4481300"/>
            <a:ext cx="3114000" cy="2904000"/>
          </a:xfrm>
          <a:prstGeom prst="ellipse">
            <a:avLst/>
          </a:prstGeom>
          <a:solidFill>
            <a:srgbClr val="D8E2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 name="Google Shape;159;g226b94d6519_0_37"/>
          <p:cNvSpPr>
            <a:spLocks noGrp="1"/>
          </p:cNvSpPr>
          <p:nvPr>
            <p:ph type="sldNum" idx="12"/>
          </p:nvPr>
        </p:nvSpPr>
        <p:spPr>
          <a:xfrm>
            <a:off x="11258168" y="6061120"/>
            <a:ext cx="720000" cy="720000"/>
          </a:xfrm>
          <a:prstGeom prst="ellipse">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200"/>
              <a:buNone/>
            </a:pPr>
            <a:fld id="{00000000-1234-1234-1234-123412341234}" type="slidenum">
              <a:rPr lang="en-US" b="1">
                <a:solidFill>
                  <a:srgbClr val="000000"/>
                </a:solidFill>
                <a:latin typeface="Calibri"/>
                <a:ea typeface="Calibri"/>
                <a:cs typeface="Calibri"/>
                <a:sym typeface="Calibri"/>
              </a:rPr>
              <a:t>5</a:t>
            </a:fld>
            <a:endParaRPr b="1">
              <a:solidFill>
                <a:srgbClr val="000000"/>
              </a:solidFill>
            </a:endParaRPr>
          </a:p>
        </p:txBody>
      </p:sp>
      <p:sp>
        <p:nvSpPr>
          <p:cNvPr id="160" name="Google Shape;160;g226b94d6519_0_37"/>
          <p:cNvSpPr txBox="1"/>
          <p:nvPr/>
        </p:nvSpPr>
        <p:spPr>
          <a:xfrm>
            <a:off x="2718750" y="1360625"/>
            <a:ext cx="5916900" cy="4648500"/>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None/>
            </a:pPr>
            <a:r>
              <a:rPr lang="en-US" sz="2000" b="1">
                <a:latin typeface="Candara"/>
                <a:ea typeface="Candara"/>
                <a:cs typeface="Candara"/>
                <a:sym typeface="Candara"/>
              </a:rPr>
              <a:t>Phạm vi: </a:t>
            </a:r>
            <a:r>
              <a:rPr lang="en-US" sz="2000">
                <a:latin typeface="Candara"/>
                <a:ea typeface="Candara"/>
                <a:cs typeface="Candara"/>
                <a:sym typeface="Candara"/>
              </a:rPr>
              <a:t>trường Đại học Công nghệ Thông tin (UIT)</a:t>
            </a:r>
            <a:endParaRPr sz="2000">
              <a:latin typeface="Candara"/>
              <a:ea typeface="Candara"/>
              <a:cs typeface="Candara"/>
              <a:sym typeface="Candara"/>
            </a:endParaRPr>
          </a:p>
          <a:p>
            <a:pPr marL="0" marR="0" lvl="0" indent="0" algn="l" rtl="0">
              <a:lnSpc>
                <a:spcPct val="150000"/>
              </a:lnSpc>
              <a:spcBef>
                <a:spcPts val="0"/>
              </a:spcBef>
              <a:spcAft>
                <a:spcPts val="0"/>
              </a:spcAft>
              <a:buClr>
                <a:schemeClr val="dk1"/>
              </a:buClr>
              <a:buSzPts val="1100"/>
              <a:buFont typeface="Arial"/>
              <a:buNone/>
            </a:pPr>
            <a:r>
              <a:rPr lang="en-US" sz="2000" b="1">
                <a:latin typeface="Candara"/>
                <a:ea typeface="Candara"/>
                <a:cs typeface="Candara"/>
                <a:sym typeface="Candara"/>
              </a:rPr>
              <a:t>Đối tượng: </a:t>
            </a:r>
            <a:r>
              <a:rPr lang="en-US" sz="2000">
                <a:latin typeface="Candara"/>
                <a:ea typeface="Candara"/>
                <a:cs typeface="Candara"/>
                <a:sym typeface="Candara"/>
              </a:rPr>
              <a:t>sinh viên của trường UIT. </a:t>
            </a:r>
            <a:endParaRPr sz="2000">
              <a:latin typeface="Candara"/>
              <a:ea typeface="Candara"/>
              <a:cs typeface="Candara"/>
              <a:sym typeface="Candara"/>
            </a:endParaRPr>
          </a:p>
          <a:p>
            <a:pPr marL="0" marR="0" lvl="0" indent="0" algn="l" rtl="0">
              <a:lnSpc>
                <a:spcPct val="150000"/>
              </a:lnSpc>
              <a:spcBef>
                <a:spcPts val="0"/>
              </a:spcBef>
              <a:spcAft>
                <a:spcPts val="0"/>
              </a:spcAft>
              <a:buNone/>
            </a:pPr>
            <a:r>
              <a:rPr lang="en-US" sz="2000" b="1">
                <a:latin typeface="Candara"/>
                <a:ea typeface="Candara"/>
                <a:cs typeface="Candara"/>
                <a:sym typeface="Candara"/>
              </a:rPr>
              <a:t>Mục tiêu:</a:t>
            </a:r>
            <a:endParaRPr sz="2000" b="1">
              <a:latin typeface="Candara"/>
              <a:ea typeface="Candara"/>
              <a:cs typeface="Candara"/>
              <a:sym typeface="Candara"/>
            </a:endParaRPr>
          </a:p>
          <a:p>
            <a:pPr marL="457200" marR="0" lvl="0" indent="-355600" algn="l" rtl="0">
              <a:lnSpc>
                <a:spcPct val="150000"/>
              </a:lnSpc>
              <a:spcBef>
                <a:spcPts val="0"/>
              </a:spcBef>
              <a:spcAft>
                <a:spcPts val="0"/>
              </a:spcAft>
              <a:buSzPts val="2000"/>
              <a:buFont typeface="Candara"/>
              <a:buChar char="●"/>
            </a:pPr>
            <a:r>
              <a:rPr lang="en-US" sz="2000">
                <a:latin typeface="Candara"/>
                <a:ea typeface="Candara"/>
                <a:cs typeface="Candara"/>
                <a:sym typeface="Candara"/>
              </a:rPr>
              <a:t>Xây dựng mô hình phân loại khả năng tốt nghiệp với dữ liệu sinh viên trường U.I.T, tăng tính cá nhân hóa cho nhà trường</a:t>
            </a:r>
            <a:endParaRPr sz="2000">
              <a:latin typeface="Candara"/>
              <a:ea typeface="Candara"/>
              <a:cs typeface="Candara"/>
              <a:sym typeface="Candara"/>
            </a:endParaRPr>
          </a:p>
          <a:p>
            <a:pPr marL="457200" marR="0" lvl="0" indent="-355600" algn="l" rtl="0">
              <a:lnSpc>
                <a:spcPct val="150000"/>
              </a:lnSpc>
              <a:spcBef>
                <a:spcPts val="0"/>
              </a:spcBef>
              <a:spcAft>
                <a:spcPts val="0"/>
              </a:spcAft>
              <a:buSzPts val="2000"/>
              <a:buFont typeface="Candara"/>
              <a:buChar char="●"/>
            </a:pPr>
            <a:r>
              <a:rPr lang="en-US" sz="2000">
                <a:latin typeface="Candara"/>
                <a:ea typeface="Candara"/>
                <a:cs typeface="Candara"/>
                <a:sym typeface="Candara"/>
              </a:rPr>
              <a:t>Phân tích yếu tố ảnh hưởng xác suất tốt nghiệp của sinh viên U.I.T, giúp trường có những biện pháp can thiệp kịp thời và phát triển phương pháp triển khai nâng cao tỉ lệ tốt nghiệp.</a:t>
            </a:r>
            <a:endParaRPr sz="2000">
              <a:latin typeface="Candara"/>
              <a:ea typeface="Candara"/>
              <a:cs typeface="Candara"/>
              <a:sym typeface="Candara"/>
            </a:endParaRPr>
          </a:p>
        </p:txBody>
      </p:sp>
      <p:sp>
        <p:nvSpPr>
          <p:cNvPr id="161" name="Google Shape;161;g226b94d6519_0_37"/>
          <p:cNvSpPr/>
          <p:nvPr/>
        </p:nvSpPr>
        <p:spPr>
          <a:xfrm>
            <a:off x="794250" y="309118"/>
            <a:ext cx="1905900" cy="1161300"/>
          </a:xfrm>
          <a:prstGeom prst="homePlate">
            <a:avLst>
              <a:gd name="adj" fmla="val 50000"/>
            </a:avLst>
          </a:prstGeom>
          <a:solidFill>
            <a:srgbClr val="2F5496"/>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50000"/>
              </a:lnSpc>
              <a:spcBef>
                <a:spcPts val="0"/>
              </a:spcBef>
              <a:spcAft>
                <a:spcPts val="0"/>
              </a:spcAft>
              <a:buClr>
                <a:srgbClr val="000000"/>
              </a:buClr>
              <a:buSzPts val="2500"/>
              <a:buFont typeface="Arial"/>
              <a:buNone/>
            </a:pPr>
            <a:r>
              <a:rPr lang="en-US" sz="2500" b="1">
                <a:solidFill>
                  <a:schemeClr val="lt1"/>
                </a:solidFill>
                <a:latin typeface="Candara"/>
                <a:ea typeface="Candara"/>
                <a:cs typeface="Candara"/>
                <a:sym typeface="Candara"/>
              </a:rPr>
              <a:t>Thông tin hướng tới</a:t>
            </a:r>
            <a:endParaRPr sz="2500" b="1">
              <a:solidFill>
                <a:schemeClr val="lt1"/>
              </a:solidFill>
              <a:latin typeface="Candara"/>
              <a:ea typeface="Candara"/>
              <a:cs typeface="Candara"/>
              <a:sym typeface="Candara"/>
            </a:endParaRPr>
          </a:p>
        </p:txBody>
      </p:sp>
      <p:cxnSp>
        <p:nvCxnSpPr>
          <p:cNvPr id="162" name="Google Shape;162;g226b94d6519_0_37"/>
          <p:cNvCxnSpPr>
            <a:cxnSpLocks/>
          </p:cNvCxnSpPr>
          <p:nvPr/>
        </p:nvCxnSpPr>
        <p:spPr>
          <a:xfrm>
            <a:off x="794250" y="0"/>
            <a:ext cx="0" cy="6918900"/>
          </a:xfrm>
          <a:prstGeom prst="straightConnector1">
            <a:avLst/>
          </a:prstGeom>
          <a:noFill/>
          <a:ln w="38100" cap="flat" cmpd="sng">
            <a:solidFill>
              <a:srgbClr val="2F5496"/>
            </a:solidFill>
            <a:prstDash val="solid"/>
            <a:round/>
            <a:headEnd type="none" w="sm" len="sm"/>
            <a:tailEnd type="none" w="sm" len="sm"/>
          </a:ln>
        </p:spPr>
      </p:cxnSp>
      <p:pic>
        <p:nvPicPr>
          <p:cNvPr id="2050" name="Picture 2" descr="Brand-name Identity">
            <a:extLst>
              <a:ext uri="{FF2B5EF4-FFF2-40B4-BE49-F238E27FC236}">
                <a16:creationId xmlns:a16="http://schemas.microsoft.com/office/drawing/2014/main" id="{5F58E9E2-BE67-C038-6E01-44B69B5F3F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29541" y="308698"/>
            <a:ext cx="3348627" cy="400167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g6f9aa90ff0cd35b8_0"/>
          <p:cNvSpPr/>
          <p:nvPr/>
        </p:nvSpPr>
        <p:spPr>
          <a:xfrm>
            <a:off x="9672320" y="4643120"/>
            <a:ext cx="3149700" cy="3017400"/>
          </a:xfrm>
          <a:prstGeom prst="ellipse">
            <a:avLst/>
          </a:prstGeom>
          <a:solidFill>
            <a:srgbClr val="D8E2F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68" name="Google Shape;168;g6f9aa90ff0cd35b8_0"/>
          <p:cNvSpPr/>
          <p:nvPr/>
        </p:nvSpPr>
        <p:spPr>
          <a:xfrm>
            <a:off x="10006647" y="4934623"/>
            <a:ext cx="2481000" cy="2434500"/>
          </a:xfrm>
          <a:prstGeom prst="ellipse">
            <a:avLst/>
          </a:prstGeom>
          <a:solidFill>
            <a:srgbClr val="B3C6E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69" name="Google Shape;169;g6f9aa90ff0cd35b8_0"/>
          <p:cNvSpPr txBox="1">
            <a:spLocks noGrp="1"/>
          </p:cNvSpPr>
          <p:nvPr>
            <p:ph type="title"/>
          </p:nvPr>
        </p:nvSpPr>
        <p:spPr>
          <a:xfrm>
            <a:off x="2674310" y="322031"/>
            <a:ext cx="3609300" cy="10161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2F5496"/>
              </a:buClr>
              <a:buSzPts val="5000"/>
              <a:buFont typeface="Bodoni"/>
              <a:buNone/>
            </a:pPr>
            <a:r>
              <a:rPr lang="en-US" sz="5000" b="1">
                <a:solidFill>
                  <a:srgbClr val="2F5496"/>
                </a:solidFill>
                <a:latin typeface="Bodoni"/>
                <a:ea typeface="Bodoni"/>
                <a:cs typeface="Bodoni"/>
                <a:sym typeface="Bodoni"/>
              </a:rPr>
              <a:t>NỘI DUNG</a:t>
            </a:r>
            <a:endParaRPr/>
          </a:p>
        </p:txBody>
      </p:sp>
      <p:sp>
        <p:nvSpPr>
          <p:cNvPr id="170" name="Google Shape;170;g6f9aa90ff0cd35b8_0"/>
          <p:cNvSpPr/>
          <p:nvPr/>
        </p:nvSpPr>
        <p:spPr>
          <a:xfrm>
            <a:off x="-986790" y="-955195"/>
            <a:ext cx="3149700" cy="3017400"/>
          </a:xfrm>
          <a:prstGeom prst="ellipse">
            <a:avLst/>
          </a:prstGeom>
          <a:solidFill>
            <a:srgbClr val="D8E2F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71" name="Google Shape;171;g6f9aa90ff0cd35b8_0"/>
          <p:cNvSpPr/>
          <p:nvPr/>
        </p:nvSpPr>
        <p:spPr>
          <a:xfrm rot="5400000">
            <a:off x="2612381" y="4229399"/>
            <a:ext cx="123900" cy="4872300"/>
          </a:xfrm>
          <a:prstGeom prst="rect">
            <a:avLst/>
          </a:prstGeom>
          <a:solidFill>
            <a:srgbClr val="D8E2F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rgbClr val="2F5496"/>
              </a:solidFill>
              <a:latin typeface="Calibri"/>
              <a:ea typeface="Calibri"/>
              <a:cs typeface="Calibri"/>
              <a:sym typeface="Calibri"/>
            </a:endParaRPr>
          </a:p>
        </p:txBody>
      </p:sp>
      <p:sp>
        <p:nvSpPr>
          <p:cNvPr id="172" name="Google Shape;172;g6f9aa90ff0cd35b8_0"/>
          <p:cNvSpPr/>
          <p:nvPr/>
        </p:nvSpPr>
        <p:spPr>
          <a:xfrm rot="5400000">
            <a:off x="2048470" y="4546001"/>
            <a:ext cx="123900" cy="3744600"/>
          </a:xfrm>
          <a:prstGeom prst="rect">
            <a:avLst/>
          </a:prstGeom>
          <a:solidFill>
            <a:srgbClr val="D8E2F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rgbClr val="2F5496"/>
              </a:solidFill>
              <a:latin typeface="Calibri"/>
              <a:ea typeface="Calibri"/>
              <a:cs typeface="Calibri"/>
              <a:sym typeface="Calibri"/>
            </a:endParaRPr>
          </a:p>
        </p:txBody>
      </p:sp>
      <p:sp>
        <p:nvSpPr>
          <p:cNvPr id="173" name="Google Shape;173;g6f9aa90ff0cd35b8_0"/>
          <p:cNvSpPr/>
          <p:nvPr/>
        </p:nvSpPr>
        <p:spPr>
          <a:xfrm rot="5400000">
            <a:off x="1804689" y="4542391"/>
            <a:ext cx="123900" cy="3256800"/>
          </a:xfrm>
          <a:prstGeom prst="rect">
            <a:avLst/>
          </a:prstGeom>
          <a:solidFill>
            <a:srgbClr val="D8E2F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rgbClr val="2F5496"/>
              </a:solidFill>
              <a:latin typeface="Calibri"/>
              <a:ea typeface="Calibri"/>
              <a:cs typeface="Calibri"/>
              <a:sym typeface="Calibri"/>
            </a:endParaRPr>
          </a:p>
        </p:txBody>
      </p:sp>
      <p:sp>
        <p:nvSpPr>
          <p:cNvPr id="174" name="Google Shape;174;g6f9aa90ff0cd35b8_0"/>
          <p:cNvSpPr/>
          <p:nvPr/>
        </p:nvSpPr>
        <p:spPr>
          <a:xfrm rot="5400000">
            <a:off x="9450062" y="-2183688"/>
            <a:ext cx="123900" cy="4872300"/>
          </a:xfrm>
          <a:prstGeom prst="rect">
            <a:avLst/>
          </a:prstGeom>
          <a:solidFill>
            <a:srgbClr val="D8E2F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rgbClr val="2F5496"/>
              </a:solidFill>
              <a:latin typeface="Calibri"/>
              <a:ea typeface="Calibri"/>
              <a:cs typeface="Calibri"/>
              <a:sym typeface="Calibri"/>
            </a:endParaRPr>
          </a:p>
        </p:txBody>
      </p:sp>
      <p:sp>
        <p:nvSpPr>
          <p:cNvPr id="175" name="Google Shape;175;g6f9aa90ff0cd35b8_0"/>
          <p:cNvSpPr/>
          <p:nvPr/>
        </p:nvSpPr>
        <p:spPr>
          <a:xfrm rot="5400000">
            <a:off x="9862411" y="-1519887"/>
            <a:ext cx="123900" cy="4047600"/>
          </a:xfrm>
          <a:prstGeom prst="rect">
            <a:avLst/>
          </a:prstGeom>
          <a:solidFill>
            <a:srgbClr val="D8E2F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rgbClr val="2F5496"/>
              </a:solidFill>
              <a:latin typeface="Calibri"/>
              <a:ea typeface="Calibri"/>
              <a:cs typeface="Calibri"/>
              <a:sym typeface="Calibri"/>
            </a:endParaRPr>
          </a:p>
        </p:txBody>
      </p:sp>
      <p:sp>
        <p:nvSpPr>
          <p:cNvPr id="176" name="Google Shape;176;g6f9aa90ff0cd35b8_0"/>
          <p:cNvSpPr/>
          <p:nvPr/>
        </p:nvSpPr>
        <p:spPr>
          <a:xfrm rot="5400000">
            <a:off x="10260663" y="-872447"/>
            <a:ext cx="123900" cy="3251100"/>
          </a:xfrm>
          <a:prstGeom prst="rect">
            <a:avLst/>
          </a:prstGeom>
          <a:solidFill>
            <a:srgbClr val="D8E2F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rgbClr val="2F5496"/>
              </a:solidFill>
              <a:latin typeface="Calibri"/>
              <a:ea typeface="Calibri"/>
              <a:cs typeface="Calibri"/>
              <a:sym typeface="Calibri"/>
            </a:endParaRPr>
          </a:p>
        </p:txBody>
      </p:sp>
      <p:sp>
        <p:nvSpPr>
          <p:cNvPr id="177" name="Google Shape;177;g6f9aa90ff0cd35b8_0"/>
          <p:cNvSpPr>
            <a:spLocks noGrp="1"/>
          </p:cNvSpPr>
          <p:nvPr>
            <p:ph type="sldNum" idx="12"/>
          </p:nvPr>
        </p:nvSpPr>
        <p:spPr>
          <a:xfrm>
            <a:off x="11258168" y="6061120"/>
            <a:ext cx="720000" cy="720000"/>
          </a:xfrm>
          <a:prstGeom prst="ellipse">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200"/>
              <a:buNone/>
            </a:pPr>
            <a:fld id="{00000000-1234-1234-1234-123412341234}" type="slidenum">
              <a:rPr lang="en-US" b="1">
                <a:solidFill>
                  <a:srgbClr val="000000"/>
                </a:solidFill>
                <a:latin typeface="Calibri"/>
                <a:ea typeface="Calibri"/>
                <a:cs typeface="Calibri"/>
                <a:sym typeface="Calibri"/>
              </a:rPr>
              <a:t>6</a:t>
            </a:fld>
            <a:endParaRPr b="1">
              <a:solidFill>
                <a:srgbClr val="000000"/>
              </a:solidFill>
            </a:endParaRPr>
          </a:p>
        </p:txBody>
      </p:sp>
      <p:cxnSp>
        <p:nvCxnSpPr>
          <p:cNvPr id="178" name="Google Shape;178;g6f9aa90ff0cd35b8_0"/>
          <p:cNvCxnSpPr/>
          <p:nvPr/>
        </p:nvCxnSpPr>
        <p:spPr>
          <a:xfrm>
            <a:off x="944880" y="3896360"/>
            <a:ext cx="10302300" cy="0"/>
          </a:xfrm>
          <a:prstGeom prst="straightConnector1">
            <a:avLst/>
          </a:prstGeom>
          <a:noFill/>
          <a:ln w="57150" cap="flat" cmpd="sng">
            <a:solidFill>
              <a:srgbClr val="323F4F"/>
            </a:solidFill>
            <a:prstDash val="solid"/>
            <a:miter lim="800000"/>
            <a:headEnd type="none" w="sm" len="sm"/>
            <a:tailEnd type="triangle" w="med" len="med"/>
          </a:ln>
        </p:spPr>
      </p:cxnSp>
      <p:grpSp>
        <p:nvGrpSpPr>
          <p:cNvPr id="179" name="Google Shape;179;g6f9aa90ff0cd35b8_0"/>
          <p:cNvGrpSpPr/>
          <p:nvPr/>
        </p:nvGrpSpPr>
        <p:grpSpPr>
          <a:xfrm>
            <a:off x="1026160" y="2185035"/>
            <a:ext cx="904200" cy="1711500"/>
            <a:chOff x="1838960" y="1717675"/>
            <a:chExt cx="904200" cy="1711500"/>
          </a:xfrm>
        </p:grpSpPr>
        <p:sp>
          <p:nvSpPr>
            <p:cNvPr id="180" name="Google Shape;180;g6f9aa90ff0cd35b8_0"/>
            <p:cNvSpPr/>
            <p:nvPr/>
          </p:nvSpPr>
          <p:spPr>
            <a:xfrm>
              <a:off x="1838960" y="1717675"/>
              <a:ext cx="904200" cy="853500"/>
            </a:xfrm>
            <a:prstGeom prst="ellipse">
              <a:avLst/>
            </a:prstGeom>
            <a:noFill/>
            <a:ln w="57150" cap="flat" cmpd="sng">
              <a:solidFill>
                <a:srgbClr val="323F4F"/>
              </a:solidFill>
              <a:prstDash val="solid"/>
              <a:miter lim="800000"/>
              <a:headEnd type="none" w="sm" len="sm"/>
              <a:tailEnd type="none" w="sm" len="sm"/>
            </a:ln>
          </p:spPr>
          <p:txBody>
            <a:bodyPr spcFirstLastPara="1" wrap="square" lIns="91425" tIns="45700" rIns="91425" bIns="45700" anchor="ctr" anchorCtr="1">
              <a:noAutofit/>
            </a:bodyPr>
            <a:lstStyle/>
            <a:p>
              <a:pPr marL="0" marR="0" lvl="0" indent="0" algn="ctr" rtl="0">
                <a:lnSpc>
                  <a:spcPct val="80000"/>
                </a:lnSpc>
                <a:spcBef>
                  <a:spcPts val="0"/>
                </a:spcBef>
                <a:spcAft>
                  <a:spcPts val="0"/>
                </a:spcAft>
                <a:buClr>
                  <a:srgbClr val="000000"/>
                </a:buClr>
                <a:buSzPts val="3875"/>
                <a:buFont typeface="Arial"/>
                <a:buNone/>
              </a:pPr>
              <a:r>
                <a:rPr lang="en-US" sz="3875" b="1" i="0" u="none" strike="noStrike" cap="none">
                  <a:solidFill>
                    <a:srgbClr val="073763"/>
                  </a:solidFill>
                  <a:latin typeface="Candara"/>
                  <a:ea typeface="Candara"/>
                  <a:cs typeface="Candara"/>
                  <a:sym typeface="Candara"/>
                </a:rPr>
                <a:t>I</a:t>
              </a:r>
              <a:endParaRPr sz="1400" b="0" i="0" u="none" strike="noStrike" cap="none">
                <a:solidFill>
                  <a:srgbClr val="073763"/>
                </a:solidFill>
                <a:latin typeface="Arial"/>
                <a:ea typeface="Arial"/>
                <a:cs typeface="Arial"/>
                <a:sym typeface="Arial"/>
              </a:endParaRPr>
            </a:p>
          </p:txBody>
        </p:sp>
        <p:cxnSp>
          <p:nvCxnSpPr>
            <p:cNvPr id="181" name="Google Shape;181;g6f9aa90ff0cd35b8_0"/>
            <p:cNvCxnSpPr>
              <a:stCxn id="180" idx="4"/>
            </p:cNvCxnSpPr>
            <p:nvPr/>
          </p:nvCxnSpPr>
          <p:spPr>
            <a:xfrm>
              <a:off x="2291060" y="2571175"/>
              <a:ext cx="5100" cy="858000"/>
            </a:xfrm>
            <a:prstGeom prst="straightConnector1">
              <a:avLst/>
            </a:prstGeom>
            <a:noFill/>
            <a:ln w="57150" cap="flat" cmpd="sng">
              <a:solidFill>
                <a:srgbClr val="323F4F"/>
              </a:solidFill>
              <a:prstDash val="solid"/>
              <a:miter lim="800000"/>
              <a:headEnd type="none" w="sm" len="sm"/>
              <a:tailEnd type="none" w="sm" len="sm"/>
            </a:ln>
          </p:spPr>
        </p:cxnSp>
      </p:grpSp>
      <p:sp>
        <p:nvSpPr>
          <p:cNvPr id="182" name="Google Shape;182;g6f9aa90ff0cd35b8_0"/>
          <p:cNvSpPr/>
          <p:nvPr/>
        </p:nvSpPr>
        <p:spPr>
          <a:xfrm>
            <a:off x="2674310" y="4742772"/>
            <a:ext cx="904200" cy="853500"/>
          </a:xfrm>
          <a:prstGeom prst="ellipse">
            <a:avLst/>
          </a:prstGeom>
          <a:solidFill>
            <a:schemeClr val="dk1"/>
          </a:solidFill>
          <a:ln w="57150" cap="flat" cmpd="sng">
            <a:solidFill>
              <a:srgbClr val="323F4F"/>
            </a:solidFill>
            <a:prstDash val="solid"/>
            <a:miter lim="800000"/>
            <a:headEnd type="none" w="sm" len="sm"/>
            <a:tailEnd type="none" w="sm" len="sm"/>
          </a:ln>
        </p:spPr>
        <p:txBody>
          <a:bodyPr spcFirstLastPara="1" wrap="square" lIns="91425" tIns="45700" rIns="91425" bIns="45700" anchor="ctr" anchorCtr="1">
            <a:noAutofit/>
          </a:bodyPr>
          <a:lstStyle/>
          <a:p>
            <a:pPr marL="0" marR="0" lvl="0" indent="0" algn="ctr" rtl="0">
              <a:lnSpc>
                <a:spcPct val="80000"/>
              </a:lnSpc>
              <a:spcBef>
                <a:spcPts val="0"/>
              </a:spcBef>
              <a:spcAft>
                <a:spcPts val="0"/>
              </a:spcAft>
              <a:buClr>
                <a:srgbClr val="000000"/>
              </a:buClr>
              <a:buSzPts val="3875"/>
              <a:buFont typeface="Arial"/>
              <a:buNone/>
            </a:pPr>
            <a:r>
              <a:rPr lang="en-US" sz="3875" b="1" i="0" u="none" strike="noStrike" cap="none">
                <a:solidFill>
                  <a:schemeClr val="lt1"/>
                </a:solidFill>
                <a:latin typeface="Candara"/>
                <a:ea typeface="Candara"/>
                <a:cs typeface="Candara"/>
                <a:sym typeface="Candara"/>
              </a:rPr>
              <a:t>II</a:t>
            </a:r>
            <a:endParaRPr sz="1400" b="0" i="0" u="none" strike="noStrike" cap="none">
              <a:solidFill>
                <a:schemeClr val="lt1"/>
              </a:solidFill>
              <a:latin typeface="Arial"/>
              <a:ea typeface="Arial"/>
              <a:cs typeface="Arial"/>
              <a:sym typeface="Arial"/>
            </a:endParaRPr>
          </a:p>
        </p:txBody>
      </p:sp>
      <p:cxnSp>
        <p:nvCxnSpPr>
          <p:cNvPr id="183" name="Google Shape;183;g6f9aa90ff0cd35b8_0"/>
          <p:cNvCxnSpPr>
            <a:stCxn id="182" idx="0"/>
          </p:cNvCxnSpPr>
          <p:nvPr/>
        </p:nvCxnSpPr>
        <p:spPr>
          <a:xfrm rot="10800000" flipH="1">
            <a:off x="3126410" y="3884772"/>
            <a:ext cx="5100" cy="858000"/>
          </a:xfrm>
          <a:prstGeom prst="straightConnector1">
            <a:avLst/>
          </a:prstGeom>
          <a:noFill/>
          <a:ln w="57150" cap="flat" cmpd="sng">
            <a:solidFill>
              <a:srgbClr val="323F4F"/>
            </a:solidFill>
            <a:prstDash val="solid"/>
            <a:miter lim="800000"/>
            <a:headEnd type="none" w="sm" len="sm"/>
            <a:tailEnd type="none" w="sm" len="sm"/>
          </a:ln>
        </p:spPr>
      </p:cxnSp>
      <p:grpSp>
        <p:nvGrpSpPr>
          <p:cNvPr id="184" name="Google Shape;184;g6f9aa90ff0cd35b8_0"/>
          <p:cNvGrpSpPr/>
          <p:nvPr/>
        </p:nvGrpSpPr>
        <p:grpSpPr>
          <a:xfrm>
            <a:off x="5110480" y="2186185"/>
            <a:ext cx="904200" cy="1711500"/>
            <a:chOff x="1838960" y="1717675"/>
            <a:chExt cx="904200" cy="1711500"/>
          </a:xfrm>
        </p:grpSpPr>
        <p:sp>
          <p:nvSpPr>
            <p:cNvPr id="185" name="Google Shape;185;g6f9aa90ff0cd35b8_0"/>
            <p:cNvSpPr/>
            <p:nvPr/>
          </p:nvSpPr>
          <p:spPr>
            <a:xfrm>
              <a:off x="1838960" y="1717675"/>
              <a:ext cx="904200" cy="853500"/>
            </a:xfrm>
            <a:prstGeom prst="ellipse">
              <a:avLst/>
            </a:prstGeom>
            <a:solidFill>
              <a:schemeClr val="lt1"/>
            </a:solidFill>
            <a:ln w="57150" cap="flat" cmpd="sng">
              <a:solidFill>
                <a:srgbClr val="323F4F"/>
              </a:solidFill>
              <a:prstDash val="solid"/>
              <a:miter lim="800000"/>
              <a:headEnd type="none" w="sm" len="sm"/>
              <a:tailEnd type="none" w="sm" len="sm"/>
            </a:ln>
          </p:spPr>
          <p:txBody>
            <a:bodyPr spcFirstLastPara="1" wrap="square" lIns="91425" tIns="45700" rIns="91425" bIns="45700" anchor="ctr" anchorCtr="1">
              <a:noAutofit/>
            </a:bodyPr>
            <a:lstStyle/>
            <a:p>
              <a:pPr marL="0" marR="0" lvl="0" indent="0" algn="ctr" rtl="0">
                <a:lnSpc>
                  <a:spcPct val="80000"/>
                </a:lnSpc>
                <a:spcBef>
                  <a:spcPts val="0"/>
                </a:spcBef>
                <a:spcAft>
                  <a:spcPts val="0"/>
                </a:spcAft>
                <a:buClr>
                  <a:srgbClr val="000000"/>
                </a:buClr>
                <a:buSzPts val="3875"/>
                <a:buFont typeface="Arial"/>
                <a:buNone/>
              </a:pPr>
              <a:r>
                <a:rPr lang="en-US" sz="3875" b="1" i="0" u="none" strike="noStrike" cap="none">
                  <a:solidFill>
                    <a:srgbClr val="2F5496"/>
                  </a:solidFill>
                  <a:latin typeface="Candara"/>
                  <a:ea typeface="Candara"/>
                  <a:cs typeface="Candara"/>
                  <a:sym typeface="Candara"/>
                </a:rPr>
                <a:t>III</a:t>
              </a:r>
              <a:endParaRPr sz="1400" b="0" i="0" u="none" strike="noStrike" cap="none">
                <a:solidFill>
                  <a:srgbClr val="000000"/>
                </a:solidFill>
                <a:latin typeface="Arial"/>
                <a:ea typeface="Arial"/>
                <a:cs typeface="Arial"/>
                <a:sym typeface="Arial"/>
              </a:endParaRPr>
            </a:p>
          </p:txBody>
        </p:sp>
        <p:cxnSp>
          <p:nvCxnSpPr>
            <p:cNvPr id="186" name="Google Shape;186;g6f9aa90ff0cd35b8_0"/>
            <p:cNvCxnSpPr>
              <a:stCxn id="185" idx="4"/>
            </p:cNvCxnSpPr>
            <p:nvPr/>
          </p:nvCxnSpPr>
          <p:spPr>
            <a:xfrm>
              <a:off x="2291060" y="2571175"/>
              <a:ext cx="5100" cy="858000"/>
            </a:xfrm>
            <a:prstGeom prst="straightConnector1">
              <a:avLst/>
            </a:prstGeom>
            <a:noFill/>
            <a:ln w="57150" cap="flat" cmpd="sng">
              <a:solidFill>
                <a:srgbClr val="323F4F"/>
              </a:solidFill>
              <a:prstDash val="solid"/>
              <a:miter lim="800000"/>
              <a:headEnd type="none" w="sm" len="sm"/>
              <a:tailEnd type="none" w="sm" len="sm"/>
            </a:ln>
          </p:spPr>
        </p:cxnSp>
      </p:grpSp>
      <p:sp>
        <p:nvSpPr>
          <p:cNvPr id="187" name="Google Shape;187;g6f9aa90ff0cd35b8_0"/>
          <p:cNvSpPr txBox="1"/>
          <p:nvPr/>
        </p:nvSpPr>
        <p:spPr>
          <a:xfrm>
            <a:off x="2051525" y="2400450"/>
            <a:ext cx="3149700" cy="477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2F5496"/>
              </a:buClr>
              <a:buSzPts val="2500"/>
              <a:buFont typeface="Candara"/>
              <a:buNone/>
            </a:pPr>
            <a:r>
              <a:rPr lang="en-US" sz="2500" b="1" u="sng">
                <a:solidFill>
                  <a:srgbClr val="2F5496"/>
                </a:solidFill>
                <a:latin typeface="Candara"/>
                <a:ea typeface="Candara"/>
                <a:cs typeface="Candara"/>
                <a:sym typeface="Candara"/>
              </a:rPr>
              <a:t>Tổng quan</a:t>
            </a:r>
            <a:endParaRPr sz="1400" b="0" i="0" u="none" strike="noStrike" cap="none">
              <a:solidFill>
                <a:srgbClr val="000000"/>
              </a:solidFill>
              <a:latin typeface="Arial"/>
              <a:ea typeface="Arial"/>
              <a:cs typeface="Arial"/>
              <a:sym typeface="Arial"/>
            </a:endParaRPr>
          </a:p>
        </p:txBody>
      </p:sp>
      <p:sp>
        <p:nvSpPr>
          <p:cNvPr id="188" name="Google Shape;188;g6f9aa90ff0cd35b8_0"/>
          <p:cNvSpPr txBox="1"/>
          <p:nvPr/>
        </p:nvSpPr>
        <p:spPr>
          <a:xfrm>
            <a:off x="6014720" y="2183879"/>
            <a:ext cx="2499300" cy="861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2F5496"/>
              </a:buClr>
              <a:buSzPts val="2500"/>
              <a:buFont typeface="Candara"/>
              <a:buNone/>
            </a:pPr>
            <a:r>
              <a:rPr lang="en-US" sz="2500" b="1" u="sng">
                <a:solidFill>
                  <a:srgbClr val="2F5496"/>
                </a:solidFill>
                <a:latin typeface="Candara"/>
                <a:ea typeface="Candara"/>
                <a:cs typeface="Candara"/>
                <a:sym typeface="Candara"/>
              </a:rPr>
              <a:t>Tiến hành thực nghiệm</a:t>
            </a:r>
            <a:endParaRPr sz="1400" b="0" i="0" u="none" strike="noStrike" cap="none">
              <a:solidFill>
                <a:srgbClr val="000000"/>
              </a:solidFill>
              <a:latin typeface="Arial"/>
              <a:ea typeface="Arial"/>
              <a:cs typeface="Arial"/>
              <a:sym typeface="Arial"/>
            </a:endParaRPr>
          </a:p>
        </p:txBody>
      </p:sp>
      <p:sp>
        <p:nvSpPr>
          <p:cNvPr id="189" name="Google Shape;189;g6f9aa90ff0cd35b8_0"/>
          <p:cNvSpPr txBox="1"/>
          <p:nvPr/>
        </p:nvSpPr>
        <p:spPr>
          <a:xfrm>
            <a:off x="3661900" y="4903675"/>
            <a:ext cx="3256800" cy="477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2F5496"/>
              </a:buClr>
              <a:buSzPts val="2500"/>
              <a:buFont typeface="Candara"/>
              <a:buNone/>
            </a:pPr>
            <a:r>
              <a:rPr lang="en-US" sz="2500" b="1" u="sng">
                <a:solidFill>
                  <a:srgbClr val="2F5496"/>
                </a:solidFill>
                <a:latin typeface="Candara"/>
                <a:ea typeface="Candara"/>
                <a:cs typeface="Candara"/>
                <a:sym typeface="Candara"/>
              </a:rPr>
              <a:t>Mô hình bài toán</a:t>
            </a:r>
            <a:endParaRPr sz="1400" b="0" i="0" u="none" strike="noStrike" cap="none">
              <a:solidFill>
                <a:srgbClr val="000000"/>
              </a:solidFill>
              <a:latin typeface="Arial"/>
              <a:ea typeface="Arial"/>
              <a:cs typeface="Arial"/>
              <a:sym typeface="Arial"/>
            </a:endParaRPr>
          </a:p>
        </p:txBody>
      </p:sp>
      <p:sp>
        <p:nvSpPr>
          <p:cNvPr id="190" name="Google Shape;190;g6f9aa90ff0cd35b8_0"/>
          <p:cNvSpPr/>
          <p:nvPr/>
        </p:nvSpPr>
        <p:spPr>
          <a:xfrm>
            <a:off x="-652463" y="-663692"/>
            <a:ext cx="2481000" cy="2434500"/>
          </a:xfrm>
          <a:prstGeom prst="ellipse">
            <a:avLst/>
          </a:prstGeom>
          <a:solidFill>
            <a:srgbClr val="B3C6E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7000"/>
              <a:buFont typeface="Arial"/>
              <a:buNone/>
            </a:pPr>
            <a:endParaRPr sz="7000" b="0" i="0" u="none" strike="noStrike" cap="none">
              <a:solidFill>
                <a:schemeClr val="dk2"/>
              </a:solidFill>
              <a:latin typeface="Calibri"/>
              <a:ea typeface="Calibri"/>
              <a:cs typeface="Calibri"/>
              <a:sym typeface="Calibri"/>
            </a:endParaRPr>
          </a:p>
        </p:txBody>
      </p:sp>
      <p:sp>
        <p:nvSpPr>
          <p:cNvPr id="191" name="Google Shape;191;g6f9aa90ff0cd35b8_0"/>
          <p:cNvSpPr/>
          <p:nvPr/>
        </p:nvSpPr>
        <p:spPr>
          <a:xfrm>
            <a:off x="6624510" y="4754347"/>
            <a:ext cx="904200" cy="853500"/>
          </a:xfrm>
          <a:prstGeom prst="ellipse">
            <a:avLst/>
          </a:prstGeom>
          <a:solidFill>
            <a:schemeClr val="lt1"/>
          </a:solidFill>
          <a:ln w="57150" cap="flat" cmpd="sng">
            <a:solidFill>
              <a:srgbClr val="323F4F"/>
            </a:solidFill>
            <a:prstDash val="solid"/>
            <a:miter lim="800000"/>
            <a:headEnd type="none" w="sm" len="sm"/>
            <a:tailEnd type="none" w="sm" len="sm"/>
          </a:ln>
        </p:spPr>
        <p:txBody>
          <a:bodyPr spcFirstLastPara="1" wrap="square" lIns="91425" tIns="45700" rIns="91425" bIns="45700" anchor="ctr" anchorCtr="1">
            <a:noAutofit/>
          </a:bodyPr>
          <a:lstStyle/>
          <a:p>
            <a:pPr marL="0" marR="0" lvl="0" indent="0" algn="ctr" rtl="0">
              <a:lnSpc>
                <a:spcPct val="80000"/>
              </a:lnSpc>
              <a:spcBef>
                <a:spcPts val="0"/>
              </a:spcBef>
              <a:spcAft>
                <a:spcPts val="0"/>
              </a:spcAft>
              <a:buClr>
                <a:srgbClr val="000000"/>
              </a:buClr>
              <a:buSzPts val="3875"/>
              <a:buFont typeface="Arial"/>
              <a:buNone/>
            </a:pPr>
            <a:r>
              <a:rPr lang="en-US" sz="3875" b="1" i="0" u="none" strike="noStrike" cap="none">
                <a:solidFill>
                  <a:srgbClr val="2F5496"/>
                </a:solidFill>
                <a:latin typeface="Candara"/>
                <a:ea typeface="Candara"/>
                <a:cs typeface="Candara"/>
                <a:sym typeface="Candara"/>
              </a:rPr>
              <a:t>I</a:t>
            </a:r>
            <a:r>
              <a:rPr lang="en-US" sz="3875" b="1">
                <a:solidFill>
                  <a:srgbClr val="2F5496"/>
                </a:solidFill>
                <a:latin typeface="Candara"/>
                <a:ea typeface="Candara"/>
                <a:cs typeface="Candara"/>
                <a:sym typeface="Candara"/>
              </a:rPr>
              <a:t>V</a:t>
            </a:r>
            <a:endParaRPr sz="1400" b="0" i="0" u="none" strike="noStrike" cap="none">
              <a:solidFill>
                <a:srgbClr val="000000"/>
              </a:solidFill>
              <a:latin typeface="Arial"/>
              <a:ea typeface="Arial"/>
              <a:cs typeface="Arial"/>
              <a:sym typeface="Arial"/>
            </a:endParaRPr>
          </a:p>
        </p:txBody>
      </p:sp>
      <p:cxnSp>
        <p:nvCxnSpPr>
          <p:cNvPr id="192" name="Google Shape;192;g6f9aa90ff0cd35b8_0"/>
          <p:cNvCxnSpPr>
            <a:stCxn id="191" idx="0"/>
          </p:cNvCxnSpPr>
          <p:nvPr/>
        </p:nvCxnSpPr>
        <p:spPr>
          <a:xfrm rot="10800000" flipH="1">
            <a:off x="7076610" y="3896347"/>
            <a:ext cx="5100" cy="858000"/>
          </a:xfrm>
          <a:prstGeom prst="straightConnector1">
            <a:avLst/>
          </a:prstGeom>
          <a:noFill/>
          <a:ln w="57150" cap="flat" cmpd="sng">
            <a:solidFill>
              <a:srgbClr val="323F4F"/>
            </a:solidFill>
            <a:prstDash val="solid"/>
            <a:miter lim="800000"/>
            <a:headEnd type="none" w="sm" len="sm"/>
            <a:tailEnd type="none" w="sm" len="sm"/>
          </a:ln>
        </p:spPr>
      </p:cxnSp>
      <p:sp>
        <p:nvSpPr>
          <p:cNvPr id="193" name="Google Shape;193;g6f9aa90ff0cd35b8_0"/>
          <p:cNvSpPr txBox="1"/>
          <p:nvPr/>
        </p:nvSpPr>
        <p:spPr>
          <a:xfrm>
            <a:off x="7612100" y="4518775"/>
            <a:ext cx="3256800" cy="861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2F5496"/>
              </a:buClr>
              <a:buSzPts val="2500"/>
              <a:buFont typeface="Candara"/>
              <a:buNone/>
            </a:pPr>
            <a:r>
              <a:rPr lang="en-US" sz="2500" b="1" u="sng">
                <a:solidFill>
                  <a:srgbClr val="2F5496"/>
                </a:solidFill>
                <a:latin typeface="Candara"/>
                <a:ea typeface="Candara"/>
                <a:cs typeface="Candara"/>
                <a:sym typeface="Candara"/>
              </a:rPr>
              <a:t>Nhận xét và hướng phát triển</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g2095c15e1eb_0_186"/>
          <p:cNvSpPr>
            <a:spLocks noGrp="1"/>
          </p:cNvSpPr>
          <p:nvPr>
            <p:ph type="sldNum" idx="12"/>
          </p:nvPr>
        </p:nvSpPr>
        <p:spPr>
          <a:xfrm>
            <a:off x="11258168" y="6061120"/>
            <a:ext cx="720000" cy="720000"/>
          </a:xfrm>
          <a:prstGeom prst="ellipse">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200"/>
              <a:buNone/>
            </a:pPr>
            <a:fld id="{00000000-1234-1234-1234-123412341234}" type="slidenum">
              <a:rPr lang="en-US" b="1">
                <a:solidFill>
                  <a:srgbClr val="000000"/>
                </a:solidFill>
                <a:latin typeface="Calibri"/>
                <a:ea typeface="Calibri"/>
                <a:cs typeface="Calibri"/>
                <a:sym typeface="Calibri"/>
              </a:rPr>
              <a:t>7</a:t>
            </a:fld>
            <a:endParaRPr b="1">
              <a:solidFill>
                <a:srgbClr val="000000"/>
              </a:solidFill>
            </a:endParaRPr>
          </a:p>
        </p:txBody>
      </p:sp>
      <p:sp>
        <p:nvSpPr>
          <p:cNvPr id="199" name="Google Shape;199;g2095c15e1eb_0_186"/>
          <p:cNvSpPr txBox="1"/>
          <p:nvPr/>
        </p:nvSpPr>
        <p:spPr>
          <a:xfrm>
            <a:off x="1714850" y="1562125"/>
            <a:ext cx="5855100" cy="4032900"/>
          </a:xfrm>
          <a:prstGeom prst="rect">
            <a:avLst/>
          </a:prstGeom>
          <a:noFill/>
          <a:ln>
            <a:noFill/>
          </a:ln>
        </p:spPr>
        <p:txBody>
          <a:bodyPr spcFirstLastPara="1" wrap="square" lIns="91425" tIns="91425" rIns="91425" bIns="91425" anchor="t" anchorCtr="0">
            <a:spAutoFit/>
          </a:bodyPr>
          <a:lstStyle/>
          <a:p>
            <a:pPr marL="457200" marR="0" lvl="0" indent="-387350" algn="l" rtl="0">
              <a:lnSpc>
                <a:spcPct val="150000"/>
              </a:lnSpc>
              <a:spcBef>
                <a:spcPts val="0"/>
              </a:spcBef>
              <a:spcAft>
                <a:spcPts val="0"/>
              </a:spcAft>
              <a:buSzPts val="2500"/>
              <a:buFont typeface="Candara"/>
              <a:buChar char="●"/>
            </a:pPr>
            <a:r>
              <a:rPr lang="en-US" sz="2500">
                <a:latin typeface="Candara"/>
                <a:ea typeface="Candara"/>
                <a:cs typeface="Candara"/>
                <a:sym typeface="Candara"/>
              </a:rPr>
              <a:t>Nguồn: thông tin lý lịch và quá trình, kết quả học tập của sinh viên trường đại học Công nghệ thông tin từ năm 2006 đến 2022.</a:t>
            </a:r>
            <a:endParaRPr sz="2500">
              <a:latin typeface="Candara"/>
              <a:ea typeface="Candara"/>
              <a:cs typeface="Candara"/>
              <a:sym typeface="Candara"/>
            </a:endParaRPr>
          </a:p>
          <a:p>
            <a:pPr marL="457200" marR="0" lvl="0" indent="-387350" algn="l" rtl="0">
              <a:lnSpc>
                <a:spcPct val="150000"/>
              </a:lnSpc>
              <a:spcBef>
                <a:spcPts val="0"/>
              </a:spcBef>
              <a:spcAft>
                <a:spcPts val="0"/>
              </a:spcAft>
              <a:buSzPts val="2500"/>
              <a:buFont typeface="Candara"/>
              <a:buChar char="●"/>
            </a:pPr>
            <a:r>
              <a:rPr lang="en-US" sz="2500">
                <a:latin typeface="Candara"/>
                <a:ea typeface="Candara"/>
                <a:cs typeface="Candara"/>
                <a:sym typeface="Candara"/>
              </a:rPr>
              <a:t>Bộ dữ liệu thô gồm 15 bảng</a:t>
            </a:r>
            <a:endParaRPr sz="2500">
              <a:latin typeface="Candara"/>
              <a:ea typeface="Candara"/>
              <a:cs typeface="Candara"/>
              <a:sym typeface="Candara"/>
            </a:endParaRPr>
          </a:p>
          <a:p>
            <a:pPr marL="457200" marR="0" lvl="0" indent="-387350" algn="l" rtl="0">
              <a:lnSpc>
                <a:spcPct val="150000"/>
              </a:lnSpc>
              <a:spcBef>
                <a:spcPts val="0"/>
              </a:spcBef>
              <a:spcAft>
                <a:spcPts val="0"/>
              </a:spcAft>
              <a:buSzPts val="2500"/>
              <a:buFont typeface="Candara"/>
              <a:buChar char="●"/>
            </a:pPr>
            <a:r>
              <a:rPr lang="en-US" sz="2500">
                <a:latin typeface="Candara"/>
                <a:ea typeface="Candara"/>
                <a:cs typeface="Candara"/>
                <a:sym typeface="Candara"/>
              </a:rPr>
              <a:t>Chọn các bảng dữ liệu có liên quan đến vấn đề cần giải quyết</a:t>
            </a:r>
            <a:endParaRPr sz="2500">
              <a:latin typeface="Candara"/>
              <a:ea typeface="Candara"/>
              <a:cs typeface="Candara"/>
              <a:sym typeface="Candara"/>
            </a:endParaRPr>
          </a:p>
        </p:txBody>
      </p:sp>
      <p:cxnSp>
        <p:nvCxnSpPr>
          <p:cNvPr id="200" name="Google Shape;200;g2095c15e1eb_0_186"/>
          <p:cNvCxnSpPr/>
          <p:nvPr/>
        </p:nvCxnSpPr>
        <p:spPr>
          <a:xfrm flipH="1">
            <a:off x="782850" y="-3032700"/>
            <a:ext cx="30000" cy="9975000"/>
          </a:xfrm>
          <a:prstGeom prst="straightConnector1">
            <a:avLst/>
          </a:prstGeom>
          <a:noFill/>
          <a:ln w="38100" cap="flat" cmpd="sng">
            <a:solidFill>
              <a:srgbClr val="2F5496"/>
            </a:solidFill>
            <a:prstDash val="solid"/>
            <a:round/>
            <a:headEnd type="none" w="sm" len="sm"/>
            <a:tailEnd type="none" w="sm" len="sm"/>
          </a:ln>
        </p:spPr>
      </p:cxnSp>
      <p:sp>
        <p:nvSpPr>
          <p:cNvPr id="201" name="Google Shape;201;g2095c15e1eb_0_186"/>
          <p:cNvSpPr/>
          <p:nvPr/>
        </p:nvSpPr>
        <p:spPr>
          <a:xfrm>
            <a:off x="812850" y="347825"/>
            <a:ext cx="1902000" cy="1161300"/>
          </a:xfrm>
          <a:prstGeom prst="homePlate">
            <a:avLst>
              <a:gd name="adj" fmla="val 50000"/>
            </a:avLst>
          </a:prstGeom>
          <a:solidFill>
            <a:srgbClr val="2F5496"/>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50000"/>
              </a:lnSpc>
              <a:spcBef>
                <a:spcPts val="0"/>
              </a:spcBef>
              <a:spcAft>
                <a:spcPts val="0"/>
              </a:spcAft>
              <a:buClr>
                <a:srgbClr val="000000"/>
              </a:buClr>
              <a:buSzPts val="2500"/>
              <a:buFont typeface="Arial"/>
              <a:buNone/>
            </a:pPr>
            <a:r>
              <a:rPr lang="en-US" sz="2500" b="1">
                <a:solidFill>
                  <a:schemeClr val="lt1"/>
                </a:solidFill>
                <a:latin typeface="Candara"/>
                <a:ea typeface="Candara"/>
                <a:cs typeface="Candara"/>
                <a:sym typeface="Candara"/>
              </a:rPr>
              <a:t>Tiền xử lý dữ liệu</a:t>
            </a:r>
            <a:endParaRPr sz="1400" b="0" i="0" u="none" strike="noStrike" cap="none">
              <a:solidFill>
                <a:schemeClr val="lt1"/>
              </a:solidFill>
              <a:latin typeface="Arial"/>
              <a:ea typeface="Arial"/>
              <a:cs typeface="Arial"/>
              <a:sym typeface="Arial"/>
            </a:endParaRPr>
          </a:p>
        </p:txBody>
      </p:sp>
      <p:sp>
        <p:nvSpPr>
          <p:cNvPr id="202" name="Google Shape;202;g2095c15e1eb_0_186"/>
          <p:cNvSpPr/>
          <p:nvPr/>
        </p:nvSpPr>
        <p:spPr>
          <a:xfrm>
            <a:off x="2714850" y="622486"/>
            <a:ext cx="5854950" cy="611982"/>
          </a:xfrm>
          <a:prstGeom prst="flowChartTerminator">
            <a:avLst/>
          </a:prstGeom>
          <a:solidFill>
            <a:srgbClr val="B3C6E7"/>
          </a:solidFill>
          <a:ln w="9525" cap="flat" cmpd="sng">
            <a:solidFill>
              <a:srgbClr val="B3C6E7"/>
            </a:solidFill>
            <a:prstDash val="solid"/>
            <a:round/>
            <a:headEnd type="none" w="sm" len="sm"/>
            <a:tailEnd type="none" w="sm" len="sm"/>
          </a:ln>
        </p:spPr>
        <p:txBody>
          <a:bodyPr spcFirstLastPara="1" wrap="square" lIns="91425" tIns="91425" rIns="91425" bIns="91425" anchor="ctr" anchorCtr="0">
            <a:noAutofit/>
          </a:bodyPr>
          <a:lstStyle/>
          <a:p>
            <a:pPr marL="457200" marR="0" lvl="0" indent="0" algn="ctr" rtl="0">
              <a:lnSpc>
                <a:spcPct val="150000"/>
              </a:lnSpc>
              <a:spcBef>
                <a:spcPts val="0"/>
              </a:spcBef>
              <a:spcAft>
                <a:spcPts val="0"/>
              </a:spcAft>
              <a:buClr>
                <a:srgbClr val="000000"/>
              </a:buClr>
              <a:buSzPts val="2500"/>
              <a:buFont typeface="Arial"/>
              <a:buNone/>
            </a:pPr>
            <a:r>
              <a:rPr lang="en-US" sz="2500" b="1">
                <a:solidFill>
                  <a:srgbClr val="2F5496"/>
                </a:solidFill>
                <a:latin typeface="Candara"/>
                <a:ea typeface="Candara"/>
                <a:cs typeface="Candara"/>
                <a:sym typeface="Candara"/>
              </a:rPr>
              <a:t>Thu thập dữ liệu</a:t>
            </a:r>
            <a:endParaRPr sz="2500" b="0" i="0" u="none" strike="noStrike" cap="none">
              <a:solidFill>
                <a:srgbClr val="2F5496"/>
              </a:solidFill>
              <a:latin typeface="Arial"/>
              <a:ea typeface="Arial"/>
              <a:cs typeface="Arial"/>
              <a:sym typeface="Arial"/>
            </a:endParaRPr>
          </a:p>
        </p:txBody>
      </p:sp>
      <p:pic>
        <p:nvPicPr>
          <p:cNvPr id="203" name="Google Shape;203;g2095c15e1eb_0_186"/>
          <p:cNvPicPr preferRelativeResize="0"/>
          <p:nvPr/>
        </p:nvPicPr>
        <p:blipFill>
          <a:blip r:embed="rId3">
            <a:alphaModFix/>
          </a:blip>
          <a:stretch>
            <a:fillRect/>
          </a:stretch>
        </p:blipFill>
        <p:spPr>
          <a:xfrm>
            <a:off x="7748400" y="1419131"/>
            <a:ext cx="3331337" cy="4892902"/>
          </a:xfrm>
          <a:prstGeom prst="rect">
            <a:avLst/>
          </a:prstGeom>
          <a:noFill/>
          <a:ln w="76200" cap="flat" cmpd="sng">
            <a:solidFill>
              <a:srgbClr val="B3C6E7"/>
            </a:solidFill>
            <a:prstDash val="solid"/>
            <a:round/>
            <a:headEnd type="none" w="sm" len="sm"/>
            <a:tailEnd type="none" w="sm" len="sm"/>
          </a:ln>
        </p:spPr>
      </p:pic>
      <p:sp>
        <p:nvSpPr>
          <p:cNvPr id="2" name="Google Shape;321;g2095c15e1eb_0_417">
            <a:extLst>
              <a:ext uri="{FF2B5EF4-FFF2-40B4-BE49-F238E27FC236}">
                <a16:creationId xmlns:a16="http://schemas.microsoft.com/office/drawing/2014/main" id="{B17EE69D-E454-58CC-2DCF-E17DE813813F}"/>
              </a:ext>
            </a:extLst>
          </p:cNvPr>
          <p:cNvSpPr/>
          <p:nvPr/>
        </p:nvSpPr>
        <p:spPr>
          <a:xfrm>
            <a:off x="10812900" y="-2433"/>
            <a:ext cx="1192500" cy="1096800"/>
          </a:xfrm>
          <a:prstGeom prst="ellipse">
            <a:avLst/>
          </a:prstGeom>
          <a:solidFill>
            <a:srgbClr val="B3C6E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4000"/>
              <a:buFont typeface="Arial"/>
              <a:buNone/>
            </a:pPr>
            <a:r>
              <a:rPr lang="en-US" sz="4000" b="1" i="0" u="none" strike="noStrike" cap="none">
                <a:solidFill>
                  <a:srgbClr val="2F5496"/>
                </a:solidFill>
                <a:latin typeface="Bodoni"/>
                <a:ea typeface="Bodoni"/>
                <a:cs typeface="Bodoni"/>
                <a:sym typeface="Bodoni"/>
              </a:rPr>
              <a:t>I</a:t>
            </a:r>
            <a:r>
              <a:rPr lang="en-US" sz="4000" b="1">
                <a:solidFill>
                  <a:srgbClr val="2F5496"/>
                </a:solidFill>
                <a:latin typeface="Bodoni"/>
                <a:ea typeface="Bodoni"/>
                <a:cs typeface="Bodoni"/>
                <a:sym typeface="Bodoni"/>
              </a:rPr>
              <a:t>I</a:t>
            </a:r>
            <a:endParaRPr sz="1400" b="0" i="0" u="none" strike="noStrike" cap="none">
              <a:solidFill>
                <a:srgbClr val="000000"/>
              </a:solidFill>
              <a:latin typeface="Arial"/>
              <a:ea typeface="Arial"/>
              <a:cs typeface="Arial"/>
              <a:sym typeface="Arial"/>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g226b94d6519_0_72"/>
          <p:cNvSpPr>
            <a:spLocks noGrp="1"/>
          </p:cNvSpPr>
          <p:nvPr>
            <p:ph type="sldNum" idx="12"/>
          </p:nvPr>
        </p:nvSpPr>
        <p:spPr>
          <a:xfrm>
            <a:off x="11258168" y="6061120"/>
            <a:ext cx="720000" cy="720000"/>
          </a:xfrm>
          <a:prstGeom prst="ellipse">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200"/>
              <a:buNone/>
            </a:pPr>
            <a:fld id="{00000000-1234-1234-1234-123412341234}" type="slidenum">
              <a:rPr lang="en-US" b="1">
                <a:solidFill>
                  <a:srgbClr val="000000"/>
                </a:solidFill>
                <a:latin typeface="Calibri"/>
                <a:ea typeface="Calibri"/>
                <a:cs typeface="Calibri"/>
                <a:sym typeface="Calibri"/>
              </a:rPr>
              <a:t>8</a:t>
            </a:fld>
            <a:endParaRPr b="1">
              <a:solidFill>
                <a:srgbClr val="000000"/>
              </a:solidFill>
            </a:endParaRPr>
          </a:p>
        </p:txBody>
      </p:sp>
      <p:cxnSp>
        <p:nvCxnSpPr>
          <p:cNvPr id="209" name="Google Shape;209;g226b94d6519_0_72"/>
          <p:cNvCxnSpPr/>
          <p:nvPr/>
        </p:nvCxnSpPr>
        <p:spPr>
          <a:xfrm flipH="1">
            <a:off x="782850" y="-3032700"/>
            <a:ext cx="30000" cy="9975000"/>
          </a:xfrm>
          <a:prstGeom prst="straightConnector1">
            <a:avLst/>
          </a:prstGeom>
          <a:noFill/>
          <a:ln w="38100" cap="flat" cmpd="sng">
            <a:solidFill>
              <a:srgbClr val="2F5496"/>
            </a:solidFill>
            <a:prstDash val="solid"/>
            <a:round/>
            <a:headEnd type="none" w="sm" len="sm"/>
            <a:tailEnd type="none" w="sm" len="sm"/>
          </a:ln>
        </p:spPr>
      </p:cxnSp>
      <p:sp>
        <p:nvSpPr>
          <p:cNvPr id="210" name="Google Shape;210;g226b94d6519_0_72"/>
          <p:cNvSpPr/>
          <p:nvPr/>
        </p:nvSpPr>
        <p:spPr>
          <a:xfrm>
            <a:off x="812850" y="347825"/>
            <a:ext cx="1902000" cy="1161300"/>
          </a:xfrm>
          <a:prstGeom prst="homePlate">
            <a:avLst>
              <a:gd name="adj" fmla="val 50000"/>
            </a:avLst>
          </a:prstGeom>
          <a:solidFill>
            <a:srgbClr val="2F5496"/>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50000"/>
              </a:lnSpc>
              <a:spcBef>
                <a:spcPts val="0"/>
              </a:spcBef>
              <a:spcAft>
                <a:spcPts val="0"/>
              </a:spcAft>
              <a:buClr>
                <a:srgbClr val="000000"/>
              </a:buClr>
              <a:buSzPts val="2500"/>
              <a:buFont typeface="Arial"/>
              <a:buNone/>
            </a:pPr>
            <a:r>
              <a:rPr lang="en-US" sz="2500" b="1">
                <a:solidFill>
                  <a:schemeClr val="lt1"/>
                </a:solidFill>
                <a:latin typeface="Candara"/>
                <a:ea typeface="Candara"/>
                <a:cs typeface="Candara"/>
                <a:sym typeface="Candara"/>
              </a:rPr>
              <a:t>Tiền xử lý dữ liệu</a:t>
            </a:r>
            <a:endParaRPr sz="1400" b="0" i="0" u="none" strike="noStrike" cap="none">
              <a:solidFill>
                <a:schemeClr val="lt1"/>
              </a:solidFill>
              <a:latin typeface="Arial"/>
              <a:ea typeface="Arial"/>
              <a:cs typeface="Arial"/>
              <a:sym typeface="Arial"/>
            </a:endParaRPr>
          </a:p>
        </p:txBody>
      </p:sp>
      <p:sp>
        <p:nvSpPr>
          <p:cNvPr id="211" name="Google Shape;211;g226b94d6519_0_72"/>
          <p:cNvSpPr/>
          <p:nvPr/>
        </p:nvSpPr>
        <p:spPr>
          <a:xfrm>
            <a:off x="2714850" y="622486"/>
            <a:ext cx="5854950" cy="611982"/>
          </a:xfrm>
          <a:prstGeom prst="flowChartTerminator">
            <a:avLst/>
          </a:prstGeom>
          <a:solidFill>
            <a:srgbClr val="B3C6E7"/>
          </a:solidFill>
          <a:ln w="9525" cap="flat" cmpd="sng">
            <a:solidFill>
              <a:srgbClr val="B3C6E7"/>
            </a:solidFill>
            <a:prstDash val="solid"/>
            <a:round/>
            <a:headEnd type="none" w="sm" len="sm"/>
            <a:tailEnd type="none" w="sm" len="sm"/>
          </a:ln>
        </p:spPr>
        <p:txBody>
          <a:bodyPr spcFirstLastPara="1" wrap="square" lIns="91425" tIns="91425" rIns="91425" bIns="91425" anchor="ctr" anchorCtr="0">
            <a:noAutofit/>
          </a:bodyPr>
          <a:lstStyle/>
          <a:p>
            <a:pPr marL="457200" marR="0" lvl="0" indent="0" algn="ctr" rtl="0">
              <a:lnSpc>
                <a:spcPct val="150000"/>
              </a:lnSpc>
              <a:spcBef>
                <a:spcPts val="0"/>
              </a:spcBef>
              <a:spcAft>
                <a:spcPts val="0"/>
              </a:spcAft>
              <a:buClr>
                <a:srgbClr val="000000"/>
              </a:buClr>
              <a:buSzPts val="2500"/>
              <a:buFont typeface="Arial"/>
              <a:buNone/>
            </a:pPr>
            <a:r>
              <a:rPr lang="en-US" sz="2500" b="1">
                <a:solidFill>
                  <a:srgbClr val="2F5496"/>
                </a:solidFill>
                <a:latin typeface="Candara"/>
                <a:ea typeface="Candara"/>
                <a:cs typeface="Candara"/>
                <a:sym typeface="Candara"/>
              </a:rPr>
              <a:t>Thu thập dữ liệu</a:t>
            </a:r>
            <a:endParaRPr sz="2500" b="0" i="0" u="none" strike="noStrike" cap="none">
              <a:solidFill>
                <a:srgbClr val="2F5496"/>
              </a:solidFill>
              <a:latin typeface="Arial"/>
              <a:ea typeface="Arial"/>
              <a:cs typeface="Arial"/>
              <a:sym typeface="Arial"/>
            </a:endParaRPr>
          </a:p>
        </p:txBody>
      </p:sp>
      <p:sp>
        <p:nvSpPr>
          <p:cNvPr id="212" name="Google Shape;212;g226b94d6519_0_72"/>
          <p:cNvSpPr txBox="1"/>
          <p:nvPr/>
        </p:nvSpPr>
        <p:spPr>
          <a:xfrm>
            <a:off x="1032625" y="1509125"/>
            <a:ext cx="3396600" cy="492600"/>
          </a:xfrm>
          <a:prstGeom prst="rect">
            <a:avLst/>
          </a:prstGeom>
          <a:noFill/>
          <a:ln>
            <a:noFill/>
          </a:ln>
        </p:spPr>
        <p:txBody>
          <a:bodyPr spcFirstLastPara="1" wrap="square" lIns="91425" tIns="91425" rIns="91425" bIns="91425" anchor="t" anchorCtr="0">
            <a:spAutoFit/>
          </a:bodyPr>
          <a:lstStyle/>
          <a:p>
            <a:pPr marL="457200" lvl="0" indent="-355600" algn="l" rtl="0">
              <a:lnSpc>
                <a:spcPct val="150000"/>
              </a:lnSpc>
              <a:spcBef>
                <a:spcPts val="0"/>
              </a:spcBef>
              <a:spcAft>
                <a:spcPts val="0"/>
              </a:spcAft>
              <a:buClr>
                <a:schemeClr val="dk1"/>
              </a:buClr>
              <a:buSzPts val="2000"/>
              <a:buFont typeface="Candara"/>
              <a:buChar char="●"/>
            </a:pPr>
            <a:r>
              <a:rPr lang="en-US" sz="2000">
                <a:solidFill>
                  <a:schemeClr val="dk1"/>
                </a:solidFill>
                <a:latin typeface="Candara"/>
                <a:ea typeface="Candara"/>
                <a:cs typeface="Candara"/>
                <a:sym typeface="Candara"/>
              </a:rPr>
              <a:t>Tồn tại các cột dư thừa </a:t>
            </a:r>
            <a:endParaRPr sz="2000"/>
          </a:p>
        </p:txBody>
      </p:sp>
      <p:pic>
        <p:nvPicPr>
          <p:cNvPr id="213" name="Google Shape;213;g226b94d6519_0_72"/>
          <p:cNvPicPr preferRelativeResize="0"/>
          <p:nvPr/>
        </p:nvPicPr>
        <p:blipFill>
          <a:blip r:embed="rId3">
            <a:alphaModFix/>
          </a:blip>
          <a:stretch>
            <a:fillRect/>
          </a:stretch>
        </p:blipFill>
        <p:spPr>
          <a:xfrm>
            <a:off x="1431175" y="2064951"/>
            <a:ext cx="3076987" cy="1694450"/>
          </a:xfrm>
          <a:prstGeom prst="rect">
            <a:avLst/>
          </a:prstGeom>
          <a:noFill/>
          <a:ln w="76200" cap="flat" cmpd="sng">
            <a:solidFill>
              <a:srgbClr val="D8E2F3"/>
            </a:solidFill>
            <a:prstDash val="solid"/>
            <a:round/>
            <a:headEnd type="none" w="sm" len="sm"/>
            <a:tailEnd type="none" w="sm" len="sm"/>
          </a:ln>
        </p:spPr>
      </p:pic>
      <p:pic>
        <p:nvPicPr>
          <p:cNvPr id="214" name="Google Shape;214;g226b94d6519_0_72"/>
          <p:cNvPicPr preferRelativeResize="0"/>
          <p:nvPr/>
        </p:nvPicPr>
        <p:blipFill>
          <a:blip r:embed="rId4">
            <a:alphaModFix/>
          </a:blip>
          <a:stretch>
            <a:fillRect/>
          </a:stretch>
        </p:blipFill>
        <p:spPr>
          <a:xfrm>
            <a:off x="5312763" y="2001726"/>
            <a:ext cx="2936975" cy="2393100"/>
          </a:xfrm>
          <a:prstGeom prst="rect">
            <a:avLst/>
          </a:prstGeom>
          <a:noFill/>
          <a:ln w="76200" cap="flat" cmpd="sng">
            <a:solidFill>
              <a:srgbClr val="D8E2F3"/>
            </a:solidFill>
            <a:prstDash val="solid"/>
            <a:round/>
            <a:headEnd type="none" w="sm" len="sm"/>
            <a:tailEnd type="none" w="sm" len="sm"/>
          </a:ln>
        </p:spPr>
      </p:pic>
      <p:sp>
        <p:nvSpPr>
          <p:cNvPr id="215" name="Google Shape;215;g226b94d6519_0_72"/>
          <p:cNvSpPr txBox="1"/>
          <p:nvPr/>
        </p:nvSpPr>
        <p:spPr>
          <a:xfrm>
            <a:off x="4649000" y="1418326"/>
            <a:ext cx="4264500" cy="492600"/>
          </a:xfrm>
          <a:prstGeom prst="rect">
            <a:avLst/>
          </a:prstGeom>
          <a:noFill/>
          <a:ln>
            <a:noFill/>
          </a:ln>
        </p:spPr>
        <p:txBody>
          <a:bodyPr spcFirstLastPara="1" wrap="square" lIns="91425" tIns="91425" rIns="91425" bIns="91425" anchor="t" anchorCtr="0">
            <a:spAutoFit/>
          </a:bodyPr>
          <a:lstStyle/>
          <a:p>
            <a:pPr marL="457200" lvl="0" indent="-355600" algn="l" rtl="0">
              <a:lnSpc>
                <a:spcPct val="150000"/>
              </a:lnSpc>
              <a:spcBef>
                <a:spcPts val="0"/>
              </a:spcBef>
              <a:spcAft>
                <a:spcPts val="0"/>
              </a:spcAft>
              <a:buClr>
                <a:schemeClr val="dk1"/>
              </a:buClr>
              <a:buSzPts val="2000"/>
              <a:buFont typeface="Candara"/>
              <a:buChar char="●"/>
            </a:pPr>
            <a:r>
              <a:rPr lang="en-US" sz="2000">
                <a:solidFill>
                  <a:schemeClr val="dk1"/>
                </a:solidFill>
                <a:latin typeface="Candara"/>
                <a:ea typeface="Candara"/>
                <a:cs typeface="Candara"/>
                <a:sym typeface="Candara"/>
              </a:rPr>
              <a:t>Nhiều mẫu bị trùng lặp, bị trống</a:t>
            </a:r>
            <a:endParaRPr sz="2000"/>
          </a:p>
        </p:txBody>
      </p:sp>
      <p:sp>
        <p:nvSpPr>
          <p:cNvPr id="216" name="Google Shape;216;g226b94d6519_0_72"/>
          <p:cNvSpPr txBox="1"/>
          <p:nvPr/>
        </p:nvSpPr>
        <p:spPr>
          <a:xfrm>
            <a:off x="4638750" y="4619800"/>
            <a:ext cx="3906900" cy="1877700"/>
          </a:xfrm>
          <a:prstGeom prst="rect">
            <a:avLst/>
          </a:prstGeom>
          <a:noFill/>
          <a:ln>
            <a:noFill/>
          </a:ln>
        </p:spPr>
        <p:txBody>
          <a:bodyPr spcFirstLastPara="1" wrap="square" lIns="91425" tIns="91425" rIns="91425" bIns="91425" anchor="t" anchorCtr="0">
            <a:spAutoFit/>
          </a:bodyPr>
          <a:lstStyle/>
          <a:p>
            <a:pPr marL="457200" lvl="0" indent="-355600" algn="l" rtl="0">
              <a:lnSpc>
                <a:spcPct val="150000"/>
              </a:lnSpc>
              <a:spcBef>
                <a:spcPts val="0"/>
              </a:spcBef>
              <a:spcAft>
                <a:spcPts val="0"/>
              </a:spcAft>
              <a:buClr>
                <a:schemeClr val="dk1"/>
              </a:buClr>
              <a:buSzPts val="2000"/>
              <a:buFont typeface="Candara"/>
              <a:buChar char="●"/>
            </a:pPr>
            <a:r>
              <a:rPr lang="en-US" sz="2000">
                <a:solidFill>
                  <a:schemeClr val="dk1"/>
                </a:solidFill>
                <a:latin typeface="Candara"/>
                <a:ea typeface="Candara"/>
                <a:cs typeface="Candara"/>
                <a:sym typeface="Candara"/>
              </a:rPr>
              <a:t>Không có ghi chú kèm theo định nghĩa phân lớp cho các trạng thái trong cột trạng thái.</a:t>
            </a:r>
            <a:endParaRPr sz="2000"/>
          </a:p>
        </p:txBody>
      </p:sp>
      <p:pic>
        <p:nvPicPr>
          <p:cNvPr id="217" name="Google Shape;217;g226b94d6519_0_72"/>
          <p:cNvPicPr preferRelativeResize="0"/>
          <p:nvPr/>
        </p:nvPicPr>
        <p:blipFill>
          <a:blip r:embed="rId5">
            <a:alphaModFix/>
          </a:blip>
          <a:stretch>
            <a:fillRect/>
          </a:stretch>
        </p:blipFill>
        <p:spPr>
          <a:xfrm>
            <a:off x="1748408" y="4779970"/>
            <a:ext cx="2100110" cy="2001150"/>
          </a:xfrm>
          <a:prstGeom prst="rect">
            <a:avLst/>
          </a:prstGeom>
          <a:noFill/>
          <a:ln w="76200" cap="flat" cmpd="sng">
            <a:solidFill>
              <a:srgbClr val="D8E2F3"/>
            </a:solidFill>
            <a:prstDash val="solid"/>
            <a:round/>
            <a:headEnd type="none" w="sm" len="sm"/>
            <a:tailEnd type="none" w="sm" len="sm"/>
          </a:ln>
        </p:spPr>
      </p:pic>
      <p:sp>
        <p:nvSpPr>
          <p:cNvPr id="218" name="Google Shape;218;g226b94d6519_0_72"/>
          <p:cNvSpPr txBox="1"/>
          <p:nvPr/>
        </p:nvSpPr>
        <p:spPr>
          <a:xfrm>
            <a:off x="958175" y="3759400"/>
            <a:ext cx="4197000" cy="954300"/>
          </a:xfrm>
          <a:prstGeom prst="rect">
            <a:avLst/>
          </a:prstGeom>
          <a:noFill/>
          <a:ln>
            <a:noFill/>
          </a:ln>
        </p:spPr>
        <p:txBody>
          <a:bodyPr spcFirstLastPara="1" wrap="square" lIns="91425" tIns="91425" rIns="91425" bIns="91425" anchor="t" anchorCtr="0">
            <a:spAutoFit/>
          </a:bodyPr>
          <a:lstStyle/>
          <a:p>
            <a:pPr marL="457200" lvl="0" indent="-355600" algn="l" rtl="0">
              <a:lnSpc>
                <a:spcPct val="150000"/>
              </a:lnSpc>
              <a:spcBef>
                <a:spcPts val="0"/>
              </a:spcBef>
              <a:spcAft>
                <a:spcPts val="0"/>
              </a:spcAft>
              <a:buClr>
                <a:schemeClr val="dk1"/>
              </a:buClr>
              <a:buSzPts val="2000"/>
              <a:buFont typeface="Candara"/>
              <a:buChar char="●"/>
            </a:pPr>
            <a:r>
              <a:rPr lang="en-US" sz="2000">
                <a:solidFill>
                  <a:schemeClr val="dk1"/>
                </a:solidFill>
                <a:latin typeface="Candara"/>
                <a:ea typeface="Candara"/>
                <a:cs typeface="Candara"/>
                <a:sym typeface="Candara"/>
              </a:rPr>
              <a:t>Dữ liệu cùng một nghĩa diễn giải khác nhau</a:t>
            </a:r>
            <a:endParaRPr sz="2000"/>
          </a:p>
        </p:txBody>
      </p:sp>
      <p:sp>
        <p:nvSpPr>
          <p:cNvPr id="219" name="Google Shape;219;g226b94d6519_0_72"/>
          <p:cNvSpPr txBox="1"/>
          <p:nvPr/>
        </p:nvSpPr>
        <p:spPr>
          <a:xfrm>
            <a:off x="8763788" y="1524525"/>
            <a:ext cx="3077100" cy="4648500"/>
          </a:xfrm>
          <a:prstGeom prst="rect">
            <a:avLst/>
          </a:prstGeom>
          <a:noFill/>
          <a:ln>
            <a:noFill/>
          </a:ln>
        </p:spPr>
        <p:txBody>
          <a:bodyPr spcFirstLastPara="1" wrap="square" lIns="91425" tIns="91425" rIns="91425" bIns="91425" anchor="t" anchorCtr="0">
            <a:spAutoFit/>
          </a:bodyPr>
          <a:lstStyle/>
          <a:p>
            <a:pPr marL="457200" lvl="0" indent="-355600" algn="l" rtl="0">
              <a:lnSpc>
                <a:spcPct val="150000"/>
              </a:lnSpc>
              <a:spcBef>
                <a:spcPts val="0"/>
              </a:spcBef>
              <a:spcAft>
                <a:spcPts val="0"/>
              </a:spcAft>
              <a:buClr>
                <a:schemeClr val="dk1"/>
              </a:buClr>
              <a:buSzPts val="2000"/>
              <a:buFont typeface="Candara"/>
              <a:buChar char="●"/>
            </a:pPr>
            <a:r>
              <a:rPr lang="en-US" sz="2000">
                <a:solidFill>
                  <a:schemeClr val="dk1"/>
                </a:solidFill>
                <a:latin typeface="Candara"/>
                <a:ea typeface="Candara"/>
                <a:cs typeface="Candara"/>
                <a:sym typeface="Candara"/>
              </a:rPr>
              <a:t>Các chữ cùng nghĩa không thống nhất cách viết hoa/thường: </a:t>
            </a:r>
            <a:r>
              <a:rPr lang="en-US" sz="2000" i="1">
                <a:solidFill>
                  <a:schemeClr val="dk1"/>
                </a:solidFill>
                <a:latin typeface="Candara"/>
                <a:ea typeface="Candara"/>
                <a:cs typeface="Candara"/>
                <a:sym typeface="Candara"/>
              </a:rPr>
              <a:t>“TB Khá”, “TB khá”</a:t>
            </a:r>
            <a:endParaRPr sz="2000">
              <a:solidFill>
                <a:schemeClr val="dk1"/>
              </a:solidFill>
              <a:latin typeface="Candara"/>
              <a:ea typeface="Candara"/>
              <a:cs typeface="Candara"/>
              <a:sym typeface="Candara"/>
            </a:endParaRPr>
          </a:p>
          <a:p>
            <a:pPr marL="457200" lvl="0" indent="-355600" algn="l" rtl="0">
              <a:lnSpc>
                <a:spcPct val="150000"/>
              </a:lnSpc>
              <a:spcBef>
                <a:spcPts val="0"/>
              </a:spcBef>
              <a:spcAft>
                <a:spcPts val="0"/>
              </a:spcAft>
              <a:buClr>
                <a:schemeClr val="dk1"/>
              </a:buClr>
              <a:buSzPts val="2000"/>
              <a:buFont typeface="Candara"/>
              <a:buChar char="●"/>
            </a:pPr>
            <a:r>
              <a:rPr lang="en-US" sz="2000">
                <a:solidFill>
                  <a:schemeClr val="dk1"/>
                </a:solidFill>
                <a:latin typeface="Candara"/>
                <a:ea typeface="Candara"/>
                <a:cs typeface="Candara"/>
                <a:sym typeface="Candara"/>
              </a:rPr>
              <a:t>Ngày, giờ khác định dạng: </a:t>
            </a:r>
            <a:r>
              <a:rPr lang="en-US" sz="2000" i="1">
                <a:solidFill>
                  <a:schemeClr val="dk1"/>
                </a:solidFill>
                <a:latin typeface="Candara"/>
                <a:ea typeface="Candara"/>
                <a:cs typeface="Candara"/>
                <a:sym typeface="Candara"/>
              </a:rPr>
              <a:t>4/18/2017, 2017-10-26</a:t>
            </a:r>
            <a:endParaRPr sz="2000" i="1">
              <a:solidFill>
                <a:schemeClr val="dk1"/>
              </a:solidFill>
              <a:latin typeface="Candara"/>
              <a:ea typeface="Candara"/>
              <a:cs typeface="Candara"/>
              <a:sym typeface="Candara"/>
            </a:endParaRPr>
          </a:p>
          <a:p>
            <a:pPr marL="457200" lvl="0" indent="-355600" algn="l" rtl="0">
              <a:lnSpc>
                <a:spcPct val="150000"/>
              </a:lnSpc>
              <a:spcBef>
                <a:spcPts val="0"/>
              </a:spcBef>
              <a:spcAft>
                <a:spcPts val="0"/>
              </a:spcAft>
              <a:buClr>
                <a:schemeClr val="dk1"/>
              </a:buClr>
              <a:buSzPts val="2000"/>
              <a:buFont typeface="Candara"/>
              <a:buChar char="●"/>
            </a:pPr>
            <a:r>
              <a:rPr lang="en-US" sz="2000">
                <a:solidFill>
                  <a:schemeClr val="dk1"/>
                </a:solidFill>
                <a:latin typeface="Candara"/>
                <a:ea typeface="Candara"/>
                <a:cs typeface="Candara"/>
                <a:sym typeface="Candara"/>
              </a:rPr>
              <a:t>Các lỗi về chính tả, cú pháp và khoảng trắng không cần thiết.</a:t>
            </a:r>
            <a:endParaRPr sz="2000"/>
          </a:p>
        </p:txBody>
      </p:sp>
      <p:sp>
        <p:nvSpPr>
          <p:cNvPr id="2" name="Google Shape;321;g2095c15e1eb_0_417">
            <a:extLst>
              <a:ext uri="{FF2B5EF4-FFF2-40B4-BE49-F238E27FC236}">
                <a16:creationId xmlns:a16="http://schemas.microsoft.com/office/drawing/2014/main" id="{BC7BB51D-DFA2-BECC-D10E-E77F91119893}"/>
              </a:ext>
            </a:extLst>
          </p:cNvPr>
          <p:cNvSpPr/>
          <p:nvPr/>
        </p:nvSpPr>
        <p:spPr>
          <a:xfrm>
            <a:off x="10812900" y="-2433"/>
            <a:ext cx="1192500" cy="1096800"/>
          </a:xfrm>
          <a:prstGeom prst="ellipse">
            <a:avLst/>
          </a:prstGeom>
          <a:solidFill>
            <a:srgbClr val="B3C6E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4000"/>
              <a:buFont typeface="Arial"/>
              <a:buNone/>
            </a:pPr>
            <a:r>
              <a:rPr lang="en-US" sz="4000" b="1" i="0" u="none" strike="noStrike" cap="none">
                <a:solidFill>
                  <a:srgbClr val="2F5496"/>
                </a:solidFill>
                <a:latin typeface="Bodoni"/>
                <a:ea typeface="Bodoni"/>
                <a:cs typeface="Bodoni"/>
                <a:sym typeface="Bodoni"/>
              </a:rPr>
              <a:t>I</a:t>
            </a:r>
            <a:r>
              <a:rPr lang="en-US" sz="4000" b="1">
                <a:solidFill>
                  <a:srgbClr val="2F5496"/>
                </a:solidFill>
                <a:latin typeface="Bodoni"/>
                <a:ea typeface="Bodoni"/>
                <a:cs typeface="Bodoni"/>
                <a:sym typeface="Bodoni"/>
              </a:rPr>
              <a:t>I</a:t>
            </a:r>
            <a:endParaRPr sz="1400" b="0" i="0" u="none" strike="noStrike" cap="none">
              <a:solidFill>
                <a:srgbClr val="000000"/>
              </a:solidFill>
              <a:latin typeface="Arial"/>
              <a:ea typeface="Arial"/>
              <a:cs typeface="Arial"/>
              <a:sym typeface="Aria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pic>
        <p:nvPicPr>
          <p:cNvPr id="4098" name="Picture 2" descr="Tập Hợp Thu Thập Biểu Tượng Dòng Hoạt Động Xử Lý Dữ Liệu Hình minh họa ...">
            <a:extLst>
              <a:ext uri="{FF2B5EF4-FFF2-40B4-BE49-F238E27FC236}">
                <a16:creationId xmlns:a16="http://schemas.microsoft.com/office/drawing/2014/main" id="{35038C4A-A54E-CB0D-A01C-DAEC3068EA86}"/>
              </a:ext>
            </a:extLst>
          </p:cNvPr>
          <p:cNvPicPr>
            <a:picLocks noChangeAspect="1" noChangeArrowheads="1"/>
          </p:cNvPicPr>
          <p:nvPr/>
        </p:nvPicPr>
        <p:blipFill>
          <a:blip r:embed="rId3">
            <a:alphaModFix amt="5000"/>
            <a:extLst>
              <a:ext uri="{28A0092B-C50C-407E-A947-70E740481C1C}">
                <a14:useLocalDpi xmlns:a14="http://schemas.microsoft.com/office/drawing/2010/main" val="0"/>
              </a:ext>
            </a:extLst>
          </a:blip>
          <a:srcRect/>
          <a:stretch>
            <a:fillRect/>
          </a:stretch>
        </p:blipFill>
        <p:spPr bwMode="auto">
          <a:xfrm>
            <a:off x="782851" y="0"/>
            <a:ext cx="11490848" cy="6858000"/>
          </a:xfrm>
          <a:prstGeom prst="rect">
            <a:avLst/>
          </a:prstGeom>
          <a:noFill/>
          <a:extLst>
            <a:ext uri="{909E8E84-426E-40DD-AFC4-6F175D3DCCD1}">
              <a14:hiddenFill xmlns:a14="http://schemas.microsoft.com/office/drawing/2010/main">
                <a:solidFill>
                  <a:srgbClr val="FFFFFF"/>
                </a:solidFill>
              </a14:hiddenFill>
            </a:ext>
          </a:extLst>
        </p:spPr>
      </p:pic>
      <p:sp>
        <p:nvSpPr>
          <p:cNvPr id="224" name="Google Shape;224;g226b94d6519_0_89"/>
          <p:cNvSpPr>
            <a:spLocks noGrp="1"/>
          </p:cNvSpPr>
          <p:nvPr>
            <p:ph type="sldNum" idx="12"/>
          </p:nvPr>
        </p:nvSpPr>
        <p:spPr>
          <a:xfrm>
            <a:off x="11258168" y="6061120"/>
            <a:ext cx="720000" cy="720000"/>
          </a:xfrm>
          <a:prstGeom prst="ellipse">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200"/>
              <a:buNone/>
            </a:pPr>
            <a:fld id="{00000000-1234-1234-1234-123412341234}" type="slidenum">
              <a:rPr lang="en-US" b="1">
                <a:solidFill>
                  <a:srgbClr val="000000"/>
                </a:solidFill>
                <a:latin typeface="Calibri"/>
                <a:ea typeface="Calibri"/>
                <a:cs typeface="Calibri"/>
                <a:sym typeface="Calibri"/>
              </a:rPr>
              <a:t>9</a:t>
            </a:fld>
            <a:endParaRPr b="1">
              <a:solidFill>
                <a:srgbClr val="000000"/>
              </a:solidFill>
            </a:endParaRPr>
          </a:p>
        </p:txBody>
      </p:sp>
      <p:sp>
        <p:nvSpPr>
          <p:cNvPr id="225" name="Google Shape;225;g226b94d6519_0_89"/>
          <p:cNvSpPr txBox="1"/>
          <p:nvPr/>
        </p:nvSpPr>
        <p:spPr>
          <a:xfrm>
            <a:off x="2744849" y="1509125"/>
            <a:ext cx="5854949" cy="4339619"/>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None/>
            </a:pPr>
            <a:r>
              <a:rPr lang="en-US" sz="2000" b="1">
                <a:latin typeface="Candara"/>
                <a:ea typeface="Candara"/>
                <a:cs typeface="Candara"/>
                <a:sym typeface="Candara"/>
              </a:rPr>
              <a:t>Phương pháp xử lý dữ liệu thô:</a:t>
            </a:r>
            <a:endParaRPr sz="2000" b="1">
              <a:latin typeface="Candara"/>
              <a:ea typeface="Candara"/>
              <a:cs typeface="Candara"/>
              <a:sym typeface="Candara"/>
            </a:endParaRPr>
          </a:p>
          <a:p>
            <a:pPr marL="457200" marR="0" lvl="0" indent="-355600" algn="l" rtl="0">
              <a:lnSpc>
                <a:spcPct val="150000"/>
              </a:lnSpc>
              <a:spcBef>
                <a:spcPts val="0"/>
              </a:spcBef>
              <a:spcAft>
                <a:spcPts val="0"/>
              </a:spcAft>
              <a:buSzPts val="2000"/>
              <a:buFont typeface="Candara"/>
              <a:buChar char="●"/>
            </a:pPr>
            <a:r>
              <a:rPr lang="en-US" sz="2000">
                <a:latin typeface="Candara"/>
                <a:ea typeface="Candara"/>
                <a:cs typeface="Candara"/>
                <a:sym typeface="Candara"/>
              </a:rPr>
              <a:t>Xử lý khoảng trắng và các lỗi cú pháp</a:t>
            </a:r>
            <a:endParaRPr sz="2000">
              <a:latin typeface="Candara"/>
              <a:ea typeface="Candara"/>
              <a:cs typeface="Candara"/>
              <a:sym typeface="Candara"/>
            </a:endParaRPr>
          </a:p>
          <a:p>
            <a:pPr marL="457200" marR="0" lvl="0" indent="-355600" algn="l" rtl="0">
              <a:lnSpc>
                <a:spcPct val="150000"/>
              </a:lnSpc>
              <a:spcBef>
                <a:spcPts val="0"/>
              </a:spcBef>
              <a:spcAft>
                <a:spcPts val="0"/>
              </a:spcAft>
              <a:buSzPts val="2000"/>
              <a:buFont typeface="Candara"/>
              <a:buChar char="●"/>
            </a:pPr>
            <a:r>
              <a:rPr lang="en-US" sz="2000">
                <a:latin typeface="Candara"/>
                <a:ea typeface="Candara"/>
                <a:cs typeface="Candara"/>
                <a:sym typeface="Candara"/>
              </a:rPr>
              <a:t>Chuẩn hóa cấu trúc và định dạng dữ liệu.</a:t>
            </a:r>
            <a:endParaRPr sz="2000">
              <a:latin typeface="Candara"/>
              <a:ea typeface="Candara"/>
              <a:cs typeface="Candara"/>
              <a:sym typeface="Candara"/>
            </a:endParaRPr>
          </a:p>
          <a:p>
            <a:pPr marL="457200" marR="0" lvl="0" indent="-355600" algn="l" rtl="0">
              <a:lnSpc>
                <a:spcPct val="150000"/>
              </a:lnSpc>
              <a:spcBef>
                <a:spcPts val="0"/>
              </a:spcBef>
              <a:spcAft>
                <a:spcPts val="0"/>
              </a:spcAft>
              <a:buSzPts val="2000"/>
              <a:buFont typeface="Candara"/>
              <a:buChar char="●"/>
            </a:pPr>
            <a:r>
              <a:rPr lang="en-US" sz="2000">
                <a:latin typeface="Candara"/>
                <a:ea typeface="Candara"/>
                <a:cs typeface="Candara"/>
                <a:sym typeface="Candara"/>
              </a:rPr>
              <a:t>Điều chỉnh sự không nhất quán.</a:t>
            </a:r>
            <a:endParaRPr sz="2000">
              <a:latin typeface="Candara"/>
              <a:ea typeface="Candara"/>
              <a:cs typeface="Candara"/>
              <a:sym typeface="Candara"/>
            </a:endParaRPr>
          </a:p>
          <a:p>
            <a:pPr marL="457200" marR="0" lvl="0" indent="-355600" algn="l" rtl="0">
              <a:lnSpc>
                <a:spcPct val="150000"/>
              </a:lnSpc>
              <a:spcBef>
                <a:spcPts val="0"/>
              </a:spcBef>
              <a:spcAft>
                <a:spcPts val="0"/>
              </a:spcAft>
              <a:buSzPts val="2000"/>
              <a:buFont typeface="Candara"/>
              <a:buChar char="●"/>
            </a:pPr>
            <a:r>
              <a:rPr lang="en-US" sz="2000">
                <a:latin typeface="Candara"/>
                <a:ea typeface="Candara"/>
                <a:cs typeface="Candara"/>
                <a:sym typeface="Candara"/>
              </a:rPr>
              <a:t>Tìm kiếm các thông tin có chức năng như nhau nhưng viết theo các cách khác nhau</a:t>
            </a:r>
          </a:p>
          <a:p>
            <a:pPr marL="457200" lvl="0" indent="-355600" algn="l" rtl="0">
              <a:lnSpc>
                <a:spcPct val="150000"/>
              </a:lnSpc>
              <a:spcBef>
                <a:spcPts val="0"/>
              </a:spcBef>
              <a:spcAft>
                <a:spcPts val="0"/>
              </a:spcAft>
              <a:buClr>
                <a:schemeClr val="dk1"/>
              </a:buClr>
              <a:buSzPts val="2000"/>
              <a:buFont typeface="Candara"/>
              <a:buChar char="●"/>
            </a:pPr>
            <a:r>
              <a:rPr lang="en-US" sz="2000">
                <a:solidFill>
                  <a:schemeClr val="dk1"/>
                </a:solidFill>
                <a:latin typeface="Candara"/>
                <a:ea typeface="Candara"/>
                <a:cs typeface="Candara"/>
                <a:sym typeface="Candara"/>
              </a:rPr>
              <a:t>Phân cấp dữ liệu</a:t>
            </a:r>
          </a:p>
          <a:p>
            <a:pPr marL="457200" lvl="0" indent="-355600" algn="l" rtl="0">
              <a:lnSpc>
                <a:spcPct val="150000"/>
              </a:lnSpc>
              <a:spcBef>
                <a:spcPts val="0"/>
              </a:spcBef>
              <a:spcAft>
                <a:spcPts val="0"/>
              </a:spcAft>
              <a:buClr>
                <a:schemeClr val="dk1"/>
              </a:buClr>
              <a:buSzPts val="2000"/>
              <a:buFont typeface="Candara"/>
              <a:buChar char="●"/>
            </a:pPr>
            <a:r>
              <a:rPr lang="en-US" sz="2000">
                <a:solidFill>
                  <a:schemeClr val="dk1"/>
                </a:solidFill>
                <a:latin typeface="Candara"/>
                <a:ea typeface="Candara"/>
                <a:cs typeface="Candara"/>
                <a:sym typeface="Candara"/>
              </a:rPr>
              <a:t>Xử lý mâu thuẫn</a:t>
            </a:r>
          </a:p>
          <a:p>
            <a:pPr marL="457200" lvl="0" indent="-355600" algn="l" rtl="0">
              <a:lnSpc>
                <a:spcPct val="150000"/>
              </a:lnSpc>
              <a:spcBef>
                <a:spcPts val="0"/>
              </a:spcBef>
              <a:spcAft>
                <a:spcPts val="0"/>
              </a:spcAft>
              <a:buClr>
                <a:schemeClr val="dk1"/>
              </a:buClr>
              <a:buSzPts val="2000"/>
              <a:buFont typeface="Candara"/>
              <a:buChar char="●"/>
            </a:pPr>
            <a:r>
              <a:rPr lang="en-US" sz="2000">
                <a:solidFill>
                  <a:schemeClr val="dk1"/>
                </a:solidFill>
                <a:latin typeface="Candara"/>
                <a:ea typeface="Candara"/>
                <a:cs typeface="Candara"/>
                <a:sym typeface="Candara"/>
              </a:rPr>
              <a:t>Rút gọn dữ liệu</a:t>
            </a:r>
            <a:endParaRPr lang="en-US" sz="2000">
              <a:latin typeface="Candara"/>
              <a:ea typeface="Candara"/>
              <a:cs typeface="Candara"/>
              <a:sym typeface="Candara"/>
            </a:endParaRPr>
          </a:p>
        </p:txBody>
      </p:sp>
      <p:cxnSp>
        <p:nvCxnSpPr>
          <p:cNvPr id="226" name="Google Shape;226;g226b94d6519_0_89"/>
          <p:cNvCxnSpPr/>
          <p:nvPr/>
        </p:nvCxnSpPr>
        <p:spPr>
          <a:xfrm flipH="1">
            <a:off x="782850" y="-3032700"/>
            <a:ext cx="30000" cy="9975000"/>
          </a:xfrm>
          <a:prstGeom prst="straightConnector1">
            <a:avLst/>
          </a:prstGeom>
          <a:noFill/>
          <a:ln w="38100" cap="flat" cmpd="sng">
            <a:solidFill>
              <a:srgbClr val="2F5496"/>
            </a:solidFill>
            <a:prstDash val="solid"/>
            <a:round/>
            <a:headEnd type="none" w="sm" len="sm"/>
            <a:tailEnd type="none" w="sm" len="sm"/>
          </a:ln>
        </p:spPr>
      </p:cxnSp>
      <p:sp>
        <p:nvSpPr>
          <p:cNvPr id="227" name="Google Shape;227;g226b94d6519_0_89"/>
          <p:cNvSpPr/>
          <p:nvPr/>
        </p:nvSpPr>
        <p:spPr>
          <a:xfrm>
            <a:off x="812850" y="347825"/>
            <a:ext cx="1902000" cy="1161300"/>
          </a:xfrm>
          <a:prstGeom prst="homePlate">
            <a:avLst>
              <a:gd name="adj" fmla="val 50000"/>
            </a:avLst>
          </a:prstGeom>
          <a:solidFill>
            <a:srgbClr val="2F5496"/>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50000"/>
              </a:lnSpc>
              <a:spcBef>
                <a:spcPts val="0"/>
              </a:spcBef>
              <a:spcAft>
                <a:spcPts val="0"/>
              </a:spcAft>
              <a:buClr>
                <a:srgbClr val="000000"/>
              </a:buClr>
              <a:buSzPts val="2500"/>
              <a:buFont typeface="Arial"/>
              <a:buNone/>
            </a:pPr>
            <a:r>
              <a:rPr lang="en-US" sz="2500" b="1">
                <a:solidFill>
                  <a:schemeClr val="lt1"/>
                </a:solidFill>
                <a:latin typeface="Candara"/>
                <a:ea typeface="Candara"/>
                <a:cs typeface="Candara"/>
                <a:sym typeface="Candara"/>
              </a:rPr>
              <a:t>Tiền xử lý dữ liệu</a:t>
            </a:r>
            <a:endParaRPr sz="1400" b="0" i="0" u="none" strike="noStrike" cap="none">
              <a:solidFill>
                <a:schemeClr val="lt1"/>
              </a:solidFill>
              <a:latin typeface="Arial"/>
              <a:ea typeface="Arial"/>
              <a:cs typeface="Arial"/>
              <a:sym typeface="Arial"/>
            </a:endParaRPr>
          </a:p>
        </p:txBody>
      </p:sp>
      <p:sp>
        <p:nvSpPr>
          <p:cNvPr id="228" name="Google Shape;228;g226b94d6519_0_89"/>
          <p:cNvSpPr/>
          <p:nvPr/>
        </p:nvSpPr>
        <p:spPr>
          <a:xfrm>
            <a:off x="2714850" y="622486"/>
            <a:ext cx="5854950" cy="611982"/>
          </a:xfrm>
          <a:prstGeom prst="flowChartTerminator">
            <a:avLst/>
          </a:prstGeom>
          <a:solidFill>
            <a:srgbClr val="B3C6E7"/>
          </a:solidFill>
          <a:ln w="9525" cap="flat" cmpd="sng">
            <a:solidFill>
              <a:srgbClr val="B3C6E7"/>
            </a:solidFill>
            <a:prstDash val="solid"/>
            <a:round/>
            <a:headEnd type="none" w="sm" len="sm"/>
            <a:tailEnd type="none" w="sm" len="sm"/>
          </a:ln>
        </p:spPr>
        <p:txBody>
          <a:bodyPr spcFirstLastPara="1" wrap="square" lIns="91425" tIns="91425" rIns="91425" bIns="91425" anchor="ctr" anchorCtr="0">
            <a:noAutofit/>
          </a:bodyPr>
          <a:lstStyle/>
          <a:p>
            <a:pPr marL="457200" marR="0" lvl="0" indent="0" algn="ctr" rtl="0">
              <a:lnSpc>
                <a:spcPct val="150000"/>
              </a:lnSpc>
              <a:spcBef>
                <a:spcPts val="0"/>
              </a:spcBef>
              <a:spcAft>
                <a:spcPts val="0"/>
              </a:spcAft>
              <a:buClr>
                <a:srgbClr val="000000"/>
              </a:buClr>
              <a:buSzPts val="2500"/>
              <a:buFont typeface="Arial"/>
              <a:buNone/>
            </a:pPr>
            <a:r>
              <a:rPr lang="en-US" sz="2500" b="1">
                <a:solidFill>
                  <a:srgbClr val="2F5496"/>
                </a:solidFill>
                <a:latin typeface="Candara"/>
                <a:ea typeface="Candara"/>
                <a:cs typeface="Candara"/>
                <a:sym typeface="Candara"/>
              </a:rPr>
              <a:t>Thu thập dữ liệu</a:t>
            </a:r>
            <a:endParaRPr sz="2500" b="0" i="0" u="none" strike="noStrike" cap="none">
              <a:solidFill>
                <a:srgbClr val="2F5496"/>
              </a:solidFill>
              <a:latin typeface="Arial"/>
              <a:ea typeface="Arial"/>
              <a:cs typeface="Arial"/>
              <a:sym typeface="Arial"/>
            </a:endParaRPr>
          </a:p>
        </p:txBody>
      </p:sp>
      <p:sp>
        <p:nvSpPr>
          <p:cNvPr id="2" name="Google Shape;321;g2095c15e1eb_0_417">
            <a:extLst>
              <a:ext uri="{FF2B5EF4-FFF2-40B4-BE49-F238E27FC236}">
                <a16:creationId xmlns:a16="http://schemas.microsoft.com/office/drawing/2014/main" id="{785F9A7E-1699-4D80-3208-1F3319924960}"/>
              </a:ext>
            </a:extLst>
          </p:cNvPr>
          <p:cNvSpPr/>
          <p:nvPr/>
        </p:nvSpPr>
        <p:spPr>
          <a:xfrm>
            <a:off x="10812900" y="-2433"/>
            <a:ext cx="1192500" cy="1096800"/>
          </a:xfrm>
          <a:prstGeom prst="ellipse">
            <a:avLst/>
          </a:prstGeom>
          <a:solidFill>
            <a:srgbClr val="B3C6E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4000"/>
              <a:buFont typeface="Arial"/>
              <a:buNone/>
            </a:pPr>
            <a:r>
              <a:rPr lang="en-US" sz="4000" b="1" i="0" u="none" strike="noStrike" cap="none">
                <a:solidFill>
                  <a:srgbClr val="2F5496"/>
                </a:solidFill>
                <a:latin typeface="Bodoni"/>
                <a:ea typeface="Bodoni"/>
                <a:cs typeface="Bodoni"/>
                <a:sym typeface="Bodoni"/>
              </a:rPr>
              <a:t>I</a:t>
            </a:r>
            <a:r>
              <a:rPr lang="en-US" sz="4000" b="1">
                <a:solidFill>
                  <a:srgbClr val="2F5496"/>
                </a:solidFill>
                <a:latin typeface="Bodoni"/>
                <a:ea typeface="Bodoni"/>
                <a:cs typeface="Bodoni"/>
                <a:sym typeface="Bodoni"/>
              </a:rPr>
              <a:t>I</a:t>
            </a:r>
            <a:endParaRPr sz="1400" b="0" i="0" u="none" strike="noStrike" cap="none">
              <a:solidFill>
                <a:srgbClr val="000000"/>
              </a:solidFill>
              <a:latin typeface="Arial"/>
              <a:ea typeface="Arial"/>
              <a:cs typeface="Arial"/>
              <a:sym typeface="Arial"/>
            </a:endParaRPr>
          </a:p>
        </p:txBody>
      </p:sp>
      <p:pic>
        <p:nvPicPr>
          <p:cNvPr id="4104" name="Picture 8" descr="Data Cleansing Icon at GetDrawings | Free download">
            <a:extLst>
              <a:ext uri="{FF2B5EF4-FFF2-40B4-BE49-F238E27FC236}">
                <a16:creationId xmlns:a16="http://schemas.microsoft.com/office/drawing/2014/main" id="{4233BE5C-D309-40DB-4F2F-04BBDA5A011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29797" y="2942180"/>
            <a:ext cx="3118940" cy="311894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401</TotalTime>
  <Words>2214</Words>
  <Application>Microsoft Office PowerPoint</Application>
  <PresentationFormat>Widescreen</PresentationFormat>
  <Paragraphs>352</Paragraphs>
  <Slides>33</Slides>
  <Notes>33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33</vt:i4>
      </vt:variant>
    </vt:vector>
  </HeadingPairs>
  <TitlesOfParts>
    <vt:vector size="38" baseType="lpstr">
      <vt:lpstr>Bodoni</vt:lpstr>
      <vt:lpstr>Candara</vt:lpstr>
      <vt:lpstr>Arial</vt:lpstr>
      <vt:lpstr>Calibri</vt:lpstr>
      <vt:lpstr>Office Theme</vt:lpstr>
      <vt:lpstr>– NHÓM 9 –</vt:lpstr>
      <vt:lpstr>NỘI DUNG</vt:lpstr>
      <vt:lpstr>PowerPoint Presentation</vt:lpstr>
      <vt:lpstr>PowerPoint Presentation</vt:lpstr>
      <vt:lpstr>PowerPoint Presentation</vt:lpstr>
      <vt:lpstr>NỘI DUNG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NỘI DUNG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NỘI DUNG</vt:lpstr>
      <vt:lpstr>PowerPoint Presentation</vt:lpstr>
      <vt:lpstr>PowerPoint Presentation</vt:lpstr>
      <vt:lpstr>PowerPoint Presentation</vt:lpstr>
      <vt:lpstr>XIN CHÂN THÀNH CẢM ƠN  THẦY CÔ VÀ CÁC BẠN  ĐÃ CHÚ Ý LẮNG NGHE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NHÓM 9 –</dc:title>
  <dc:creator>Lê Ngọc Mỹ Trang</dc:creator>
  <cp:lastModifiedBy>Trang Lê</cp:lastModifiedBy>
  <cp:revision>6</cp:revision>
  <dcterms:created xsi:type="dcterms:W3CDTF">2023-03-05T05:40:54Z</dcterms:created>
  <dcterms:modified xsi:type="dcterms:W3CDTF">2023-06-07T03:58:14Z</dcterms:modified>
</cp:coreProperties>
</file>